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heme/theme3.xml" ContentType="application/vnd.openxmlformats-officedocument.theme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notesSlides/notesSlide1.xml" ContentType="application/vnd.openxmlformats-officedocument.presentationml.notesSlide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notesSlides/notesSlide2.xml" ContentType="application/vnd.openxmlformats-officedocument.presentationml.notesSlide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notesSlides/notesSlide3.xml" ContentType="application/vnd.openxmlformats-officedocument.presentationml.notesSlide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notesSlides/notesSlide4.xml" ContentType="application/vnd.openxmlformats-officedocument.presentationml.notesSlide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2"/>
  </p:sldMasterIdLst>
  <p:notesMasterIdLst>
    <p:notesMasterId r:id="rId25"/>
  </p:notesMasterIdLst>
  <p:sldIdLst>
    <p:sldId id="260" r:id="rId3"/>
    <p:sldId id="261" r:id="rId4"/>
    <p:sldId id="262" r:id="rId5"/>
    <p:sldId id="295" r:id="rId6"/>
    <p:sldId id="292" r:id="rId7"/>
    <p:sldId id="265" r:id="rId8"/>
    <p:sldId id="266" r:id="rId9"/>
    <p:sldId id="267" r:id="rId10"/>
    <p:sldId id="296" r:id="rId11"/>
    <p:sldId id="285" r:id="rId12"/>
    <p:sldId id="300" r:id="rId13"/>
    <p:sldId id="270" r:id="rId14"/>
    <p:sldId id="286" r:id="rId15"/>
    <p:sldId id="287" r:id="rId16"/>
    <p:sldId id="274" r:id="rId17"/>
    <p:sldId id="301" r:id="rId18"/>
    <p:sldId id="277" r:id="rId19"/>
    <p:sldId id="302" r:id="rId20"/>
    <p:sldId id="303" r:id="rId21"/>
    <p:sldId id="280" r:id="rId22"/>
    <p:sldId id="304" r:id="rId23"/>
    <p:sldId id="284" r:id="rId24"/>
  </p:sldIdLst>
  <p:sldSz cx="12192000" cy="6858000"/>
  <p:notesSz cx="7104063" cy="10234613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20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gs" Target="tags/tag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sv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88595" cy="5747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167998" y="0"/>
            <a:ext cx="3188595" cy="5747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42770" y="1431824"/>
            <a:ext cx="6872756" cy="3865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35830" y="5512523"/>
            <a:ext cx="5886637" cy="4510246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10879875"/>
            <a:ext cx="3188595" cy="5747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167998" y="10879875"/>
            <a:ext cx="3188595" cy="5747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42888" y="1431925"/>
            <a:ext cx="6872287" cy="3865563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42888" y="1431925"/>
            <a:ext cx="6872287" cy="3865563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18.xml"/><Relationship Id="rId13" Type="http://schemas.openxmlformats.org/officeDocument/2006/relationships/tags" Target="../tags/tag23.xml"/><Relationship Id="rId3" Type="http://schemas.openxmlformats.org/officeDocument/2006/relationships/tags" Target="../tags/tag13.xml"/><Relationship Id="rId7" Type="http://schemas.openxmlformats.org/officeDocument/2006/relationships/tags" Target="../tags/tag17.xml"/><Relationship Id="rId12" Type="http://schemas.openxmlformats.org/officeDocument/2006/relationships/tags" Target="../tags/tag22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tags" Target="../tags/tag16.xml"/><Relationship Id="rId11" Type="http://schemas.openxmlformats.org/officeDocument/2006/relationships/tags" Target="../tags/tag21.xml"/><Relationship Id="rId5" Type="http://schemas.openxmlformats.org/officeDocument/2006/relationships/tags" Target="../tags/tag15.xml"/><Relationship Id="rId10" Type="http://schemas.openxmlformats.org/officeDocument/2006/relationships/tags" Target="../tags/tag20.xml"/><Relationship Id="rId4" Type="http://schemas.openxmlformats.org/officeDocument/2006/relationships/tags" Target="../tags/tag14.xml"/><Relationship Id="rId9" Type="http://schemas.openxmlformats.org/officeDocument/2006/relationships/tags" Target="../tags/tag19.xml"/><Relationship Id="rId14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31.xml"/><Relationship Id="rId3" Type="http://schemas.openxmlformats.org/officeDocument/2006/relationships/tags" Target="../tags/tag26.xml"/><Relationship Id="rId7" Type="http://schemas.openxmlformats.org/officeDocument/2006/relationships/tags" Target="../tags/tag30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tags" Target="../tags/tag29.xml"/><Relationship Id="rId11" Type="http://schemas.openxmlformats.org/officeDocument/2006/relationships/tags" Target="../tags/tag34.xml"/><Relationship Id="rId5" Type="http://schemas.openxmlformats.org/officeDocument/2006/relationships/tags" Target="../tags/tag28.xml"/><Relationship Id="rId10" Type="http://schemas.openxmlformats.org/officeDocument/2006/relationships/tags" Target="../tags/tag33.xml"/><Relationship Id="rId4" Type="http://schemas.openxmlformats.org/officeDocument/2006/relationships/tags" Target="../tags/tag27.xml"/><Relationship Id="rId9" Type="http://schemas.openxmlformats.org/officeDocument/2006/relationships/tags" Target="../tags/tag32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42.xml"/><Relationship Id="rId13" Type="http://schemas.openxmlformats.org/officeDocument/2006/relationships/slideMaster" Target="../slideMasters/slideMaster2.xml"/><Relationship Id="rId3" Type="http://schemas.openxmlformats.org/officeDocument/2006/relationships/tags" Target="../tags/tag37.xml"/><Relationship Id="rId7" Type="http://schemas.openxmlformats.org/officeDocument/2006/relationships/tags" Target="../tags/tag41.xml"/><Relationship Id="rId12" Type="http://schemas.openxmlformats.org/officeDocument/2006/relationships/tags" Target="../tags/tag46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tags" Target="../tags/tag40.xml"/><Relationship Id="rId11" Type="http://schemas.openxmlformats.org/officeDocument/2006/relationships/tags" Target="../tags/tag45.xml"/><Relationship Id="rId5" Type="http://schemas.openxmlformats.org/officeDocument/2006/relationships/tags" Target="../tags/tag39.xml"/><Relationship Id="rId10" Type="http://schemas.openxmlformats.org/officeDocument/2006/relationships/tags" Target="../tags/tag44.xml"/><Relationship Id="rId4" Type="http://schemas.openxmlformats.org/officeDocument/2006/relationships/tags" Target="../tags/tag38.xml"/><Relationship Id="rId9" Type="http://schemas.openxmlformats.org/officeDocument/2006/relationships/tags" Target="../tags/tag43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54.xml"/><Relationship Id="rId13" Type="http://schemas.openxmlformats.org/officeDocument/2006/relationships/tags" Target="../tags/tag59.xml"/><Relationship Id="rId3" Type="http://schemas.openxmlformats.org/officeDocument/2006/relationships/tags" Target="../tags/tag49.xml"/><Relationship Id="rId7" Type="http://schemas.openxmlformats.org/officeDocument/2006/relationships/tags" Target="../tags/tag53.xml"/><Relationship Id="rId12" Type="http://schemas.openxmlformats.org/officeDocument/2006/relationships/tags" Target="../tags/tag58.xml"/><Relationship Id="rId2" Type="http://schemas.openxmlformats.org/officeDocument/2006/relationships/tags" Target="../tags/tag48.xml"/><Relationship Id="rId1" Type="http://schemas.openxmlformats.org/officeDocument/2006/relationships/tags" Target="../tags/tag47.xml"/><Relationship Id="rId6" Type="http://schemas.openxmlformats.org/officeDocument/2006/relationships/tags" Target="../tags/tag52.xml"/><Relationship Id="rId11" Type="http://schemas.openxmlformats.org/officeDocument/2006/relationships/tags" Target="../tags/tag57.xml"/><Relationship Id="rId5" Type="http://schemas.openxmlformats.org/officeDocument/2006/relationships/tags" Target="../tags/tag51.xml"/><Relationship Id="rId15" Type="http://schemas.openxmlformats.org/officeDocument/2006/relationships/slideMaster" Target="../slideMasters/slideMaster2.xml"/><Relationship Id="rId10" Type="http://schemas.openxmlformats.org/officeDocument/2006/relationships/tags" Target="../tags/tag56.xml"/><Relationship Id="rId4" Type="http://schemas.openxmlformats.org/officeDocument/2006/relationships/tags" Target="../tags/tag50.xml"/><Relationship Id="rId9" Type="http://schemas.openxmlformats.org/officeDocument/2006/relationships/tags" Target="../tags/tag55.xml"/><Relationship Id="rId14" Type="http://schemas.openxmlformats.org/officeDocument/2006/relationships/tags" Target="../tags/tag60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68.xml"/><Relationship Id="rId3" Type="http://schemas.openxmlformats.org/officeDocument/2006/relationships/tags" Target="../tags/tag63.xml"/><Relationship Id="rId7" Type="http://schemas.openxmlformats.org/officeDocument/2006/relationships/tags" Target="../tags/tag67.xm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6" Type="http://schemas.openxmlformats.org/officeDocument/2006/relationships/tags" Target="../tags/tag66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65.xml"/><Relationship Id="rId10" Type="http://schemas.openxmlformats.org/officeDocument/2006/relationships/tags" Target="../tags/tag70.xml"/><Relationship Id="rId4" Type="http://schemas.openxmlformats.org/officeDocument/2006/relationships/tags" Target="../tags/tag64.xml"/><Relationship Id="rId9" Type="http://schemas.openxmlformats.org/officeDocument/2006/relationships/tags" Target="../tags/tag69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78.xml"/><Relationship Id="rId3" Type="http://schemas.openxmlformats.org/officeDocument/2006/relationships/tags" Target="../tags/tag73.xml"/><Relationship Id="rId7" Type="http://schemas.openxmlformats.org/officeDocument/2006/relationships/tags" Target="../tags/tag77.xml"/><Relationship Id="rId2" Type="http://schemas.openxmlformats.org/officeDocument/2006/relationships/tags" Target="../tags/tag72.xml"/><Relationship Id="rId1" Type="http://schemas.openxmlformats.org/officeDocument/2006/relationships/tags" Target="../tags/tag71.xml"/><Relationship Id="rId6" Type="http://schemas.openxmlformats.org/officeDocument/2006/relationships/tags" Target="../tags/tag76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75.xml"/><Relationship Id="rId10" Type="http://schemas.openxmlformats.org/officeDocument/2006/relationships/tags" Target="../tags/tag80.xml"/><Relationship Id="rId4" Type="http://schemas.openxmlformats.org/officeDocument/2006/relationships/tags" Target="../tags/tag74.xml"/><Relationship Id="rId9" Type="http://schemas.openxmlformats.org/officeDocument/2006/relationships/tags" Target="../tags/tag79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88.xml"/><Relationship Id="rId13" Type="http://schemas.openxmlformats.org/officeDocument/2006/relationships/tags" Target="../tags/tag93.xml"/><Relationship Id="rId18" Type="http://schemas.openxmlformats.org/officeDocument/2006/relationships/tags" Target="../tags/tag98.xml"/><Relationship Id="rId3" Type="http://schemas.openxmlformats.org/officeDocument/2006/relationships/tags" Target="../tags/tag83.xml"/><Relationship Id="rId21" Type="http://schemas.openxmlformats.org/officeDocument/2006/relationships/slideMaster" Target="../slideMasters/slideMaster2.xml"/><Relationship Id="rId7" Type="http://schemas.openxmlformats.org/officeDocument/2006/relationships/tags" Target="../tags/tag87.xml"/><Relationship Id="rId12" Type="http://schemas.openxmlformats.org/officeDocument/2006/relationships/tags" Target="../tags/tag92.xml"/><Relationship Id="rId17" Type="http://schemas.openxmlformats.org/officeDocument/2006/relationships/tags" Target="../tags/tag97.xml"/><Relationship Id="rId2" Type="http://schemas.openxmlformats.org/officeDocument/2006/relationships/tags" Target="../tags/tag82.xml"/><Relationship Id="rId16" Type="http://schemas.openxmlformats.org/officeDocument/2006/relationships/tags" Target="../tags/tag96.xml"/><Relationship Id="rId20" Type="http://schemas.openxmlformats.org/officeDocument/2006/relationships/tags" Target="../tags/tag100.xml"/><Relationship Id="rId1" Type="http://schemas.openxmlformats.org/officeDocument/2006/relationships/tags" Target="../tags/tag81.xml"/><Relationship Id="rId6" Type="http://schemas.openxmlformats.org/officeDocument/2006/relationships/tags" Target="../tags/tag86.xml"/><Relationship Id="rId11" Type="http://schemas.openxmlformats.org/officeDocument/2006/relationships/tags" Target="../tags/tag91.xml"/><Relationship Id="rId5" Type="http://schemas.openxmlformats.org/officeDocument/2006/relationships/tags" Target="../tags/tag85.xml"/><Relationship Id="rId15" Type="http://schemas.openxmlformats.org/officeDocument/2006/relationships/tags" Target="../tags/tag95.xml"/><Relationship Id="rId10" Type="http://schemas.openxmlformats.org/officeDocument/2006/relationships/tags" Target="../tags/tag90.xml"/><Relationship Id="rId19" Type="http://schemas.openxmlformats.org/officeDocument/2006/relationships/tags" Target="../tags/tag99.xml"/><Relationship Id="rId4" Type="http://schemas.openxmlformats.org/officeDocument/2006/relationships/tags" Target="../tags/tag84.xml"/><Relationship Id="rId9" Type="http://schemas.openxmlformats.org/officeDocument/2006/relationships/tags" Target="../tags/tag89.xml"/><Relationship Id="rId14" Type="http://schemas.openxmlformats.org/officeDocument/2006/relationships/tags" Target="../tags/tag94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108.xml"/><Relationship Id="rId13" Type="http://schemas.openxmlformats.org/officeDocument/2006/relationships/tags" Target="../tags/tag113.xml"/><Relationship Id="rId3" Type="http://schemas.openxmlformats.org/officeDocument/2006/relationships/tags" Target="../tags/tag103.xml"/><Relationship Id="rId7" Type="http://schemas.openxmlformats.org/officeDocument/2006/relationships/tags" Target="../tags/tag107.xml"/><Relationship Id="rId12" Type="http://schemas.openxmlformats.org/officeDocument/2006/relationships/tags" Target="../tags/tag112.xml"/><Relationship Id="rId17" Type="http://schemas.openxmlformats.org/officeDocument/2006/relationships/slideMaster" Target="../slideMasters/slideMaster2.xml"/><Relationship Id="rId2" Type="http://schemas.openxmlformats.org/officeDocument/2006/relationships/tags" Target="../tags/tag102.xml"/><Relationship Id="rId16" Type="http://schemas.openxmlformats.org/officeDocument/2006/relationships/tags" Target="../tags/tag116.xml"/><Relationship Id="rId1" Type="http://schemas.openxmlformats.org/officeDocument/2006/relationships/tags" Target="../tags/tag101.xml"/><Relationship Id="rId6" Type="http://schemas.openxmlformats.org/officeDocument/2006/relationships/tags" Target="../tags/tag106.xml"/><Relationship Id="rId11" Type="http://schemas.openxmlformats.org/officeDocument/2006/relationships/tags" Target="../tags/tag111.xml"/><Relationship Id="rId5" Type="http://schemas.openxmlformats.org/officeDocument/2006/relationships/tags" Target="../tags/tag105.xml"/><Relationship Id="rId15" Type="http://schemas.openxmlformats.org/officeDocument/2006/relationships/tags" Target="../tags/tag115.xml"/><Relationship Id="rId10" Type="http://schemas.openxmlformats.org/officeDocument/2006/relationships/tags" Target="../tags/tag110.xml"/><Relationship Id="rId4" Type="http://schemas.openxmlformats.org/officeDocument/2006/relationships/tags" Target="../tags/tag104.xml"/><Relationship Id="rId9" Type="http://schemas.openxmlformats.org/officeDocument/2006/relationships/tags" Target="../tags/tag109.xml"/><Relationship Id="rId14" Type="http://schemas.openxmlformats.org/officeDocument/2006/relationships/tags" Target="../tags/tag114.xm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tags" Target="../tags/tag124.xml"/><Relationship Id="rId3" Type="http://schemas.openxmlformats.org/officeDocument/2006/relationships/tags" Target="../tags/tag119.xml"/><Relationship Id="rId7" Type="http://schemas.openxmlformats.org/officeDocument/2006/relationships/tags" Target="../tags/tag123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118.xml"/><Relationship Id="rId1" Type="http://schemas.openxmlformats.org/officeDocument/2006/relationships/tags" Target="../tags/tag117.xml"/><Relationship Id="rId6" Type="http://schemas.openxmlformats.org/officeDocument/2006/relationships/tags" Target="../tags/tag122.xml"/><Relationship Id="rId11" Type="http://schemas.openxmlformats.org/officeDocument/2006/relationships/tags" Target="../tags/tag127.xml"/><Relationship Id="rId5" Type="http://schemas.openxmlformats.org/officeDocument/2006/relationships/tags" Target="../tags/tag121.xml"/><Relationship Id="rId10" Type="http://schemas.openxmlformats.org/officeDocument/2006/relationships/tags" Target="../tags/tag126.xml"/><Relationship Id="rId4" Type="http://schemas.openxmlformats.org/officeDocument/2006/relationships/tags" Target="../tags/tag120.xml"/><Relationship Id="rId9" Type="http://schemas.openxmlformats.org/officeDocument/2006/relationships/tags" Target="../tags/tag12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tags" Target="../tags/tag135.xml"/><Relationship Id="rId13" Type="http://schemas.openxmlformats.org/officeDocument/2006/relationships/tags" Target="../tags/tag140.xml"/><Relationship Id="rId3" Type="http://schemas.openxmlformats.org/officeDocument/2006/relationships/tags" Target="../tags/tag130.xml"/><Relationship Id="rId7" Type="http://schemas.openxmlformats.org/officeDocument/2006/relationships/tags" Target="../tags/tag134.xml"/><Relationship Id="rId12" Type="http://schemas.openxmlformats.org/officeDocument/2006/relationships/tags" Target="../tags/tag139.xml"/><Relationship Id="rId17" Type="http://schemas.openxmlformats.org/officeDocument/2006/relationships/slideMaster" Target="../slideMasters/slideMaster2.xml"/><Relationship Id="rId2" Type="http://schemas.openxmlformats.org/officeDocument/2006/relationships/tags" Target="../tags/tag129.xml"/><Relationship Id="rId16" Type="http://schemas.openxmlformats.org/officeDocument/2006/relationships/tags" Target="../tags/tag143.xml"/><Relationship Id="rId1" Type="http://schemas.openxmlformats.org/officeDocument/2006/relationships/tags" Target="../tags/tag128.xml"/><Relationship Id="rId6" Type="http://schemas.openxmlformats.org/officeDocument/2006/relationships/tags" Target="../tags/tag133.xml"/><Relationship Id="rId11" Type="http://schemas.openxmlformats.org/officeDocument/2006/relationships/tags" Target="../tags/tag138.xml"/><Relationship Id="rId5" Type="http://schemas.openxmlformats.org/officeDocument/2006/relationships/tags" Target="../tags/tag132.xml"/><Relationship Id="rId15" Type="http://schemas.openxmlformats.org/officeDocument/2006/relationships/tags" Target="../tags/tag142.xml"/><Relationship Id="rId10" Type="http://schemas.openxmlformats.org/officeDocument/2006/relationships/tags" Target="../tags/tag137.xml"/><Relationship Id="rId4" Type="http://schemas.openxmlformats.org/officeDocument/2006/relationships/tags" Target="../tags/tag131.xml"/><Relationship Id="rId9" Type="http://schemas.openxmlformats.org/officeDocument/2006/relationships/tags" Target="../tags/tag136.xml"/><Relationship Id="rId14" Type="http://schemas.openxmlformats.org/officeDocument/2006/relationships/tags" Target="../tags/tag141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tags" Target="../tags/tag151.xml"/><Relationship Id="rId13" Type="http://schemas.openxmlformats.org/officeDocument/2006/relationships/tags" Target="../tags/tag156.xml"/><Relationship Id="rId3" Type="http://schemas.openxmlformats.org/officeDocument/2006/relationships/tags" Target="../tags/tag146.xml"/><Relationship Id="rId7" Type="http://schemas.openxmlformats.org/officeDocument/2006/relationships/tags" Target="../tags/tag150.xml"/><Relationship Id="rId12" Type="http://schemas.openxmlformats.org/officeDocument/2006/relationships/tags" Target="../tags/tag155.xml"/><Relationship Id="rId2" Type="http://schemas.openxmlformats.org/officeDocument/2006/relationships/tags" Target="../tags/tag145.xml"/><Relationship Id="rId1" Type="http://schemas.openxmlformats.org/officeDocument/2006/relationships/tags" Target="../tags/tag144.xml"/><Relationship Id="rId6" Type="http://schemas.openxmlformats.org/officeDocument/2006/relationships/tags" Target="../tags/tag149.xml"/><Relationship Id="rId11" Type="http://schemas.openxmlformats.org/officeDocument/2006/relationships/tags" Target="../tags/tag154.xml"/><Relationship Id="rId5" Type="http://schemas.openxmlformats.org/officeDocument/2006/relationships/tags" Target="../tags/tag148.xml"/><Relationship Id="rId15" Type="http://schemas.openxmlformats.org/officeDocument/2006/relationships/slideMaster" Target="../slideMasters/slideMaster2.xml"/><Relationship Id="rId10" Type="http://schemas.openxmlformats.org/officeDocument/2006/relationships/tags" Target="../tags/tag153.xml"/><Relationship Id="rId4" Type="http://schemas.openxmlformats.org/officeDocument/2006/relationships/tags" Target="../tags/tag147.xml"/><Relationship Id="rId9" Type="http://schemas.openxmlformats.org/officeDocument/2006/relationships/tags" Target="../tags/tag152.xml"/><Relationship Id="rId14" Type="http://schemas.openxmlformats.org/officeDocument/2006/relationships/tags" Target="../tags/tag157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65.xml"/><Relationship Id="rId13" Type="http://schemas.openxmlformats.org/officeDocument/2006/relationships/tags" Target="../tags/tag170.xml"/><Relationship Id="rId3" Type="http://schemas.openxmlformats.org/officeDocument/2006/relationships/tags" Target="../tags/tag160.xml"/><Relationship Id="rId7" Type="http://schemas.openxmlformats.org/officeDocument/2006/relationships/tags" Target="../tags/tag164.xml"/><Relationship Id="rId12" Type="http://schemas.openxmlformats.org/officeDocument/2006/relationships/tags" Target="../tags/tag169.xml"/><Relationship Id="rId2" Type="http://schemas.openxmlformats.org/officeDocument/2006/relationships/tags" Target="../tags/tag159.xml"/><Relationship Id="rId1" Type="http://schemas.openxmlformats.org/officeDocument/2006/relationships/tags" Target="../tags/tag158.xml"/><Relationship Id="rId6" Type="http://schemas.openxmlformats.org/officeDocument/2006/relationships/tags" Target="../tags/tag163.xml"/><Relationship Id="rId11" Type="http://schemas.openxmlformats.org/officeDocument/2006/relationships/tags" Target="../tags/tag168.xml"/><Relationship Id="rId5" Type="http://schemas.openxmlformats.org/officeDocument/2006/relationships/tags" Target="../tags/tag162.xml"/><Relationship Id="rId15" Type="http://schemas.openxmlformats.org/officeDocument/2006/relationships/slideMaster" Target="../slideMasters/slideMaster2.xml"/><Relationship Id="rId10" Type="http://schemas.openxmlformats.org/officeDocument/2006/relationships/tags" Target="../tags/tag167.xml"/><Relationship Id="rId4" Type="http://schemas.openxmlformats.org/officeDocument/2006/relationships/tags" Target="../tags/tag161.xml"/><Relationship Id="rId9" Type="http://schemas.openxmlformats.org/officeDocument/2006/relationships/tags" Target="../tags/tag166.xml"/><Relationship Id="rId14" Type="http://schemas.openxmlformats.org/officeDocument/2006/relationships/tags" Target="../tags/tag171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tags" Target="../tags/tag179.xml"/><Relationship Id="rId13" Type="http://schemas.openxmlformats.org/officeDocument/2006/relationships/tags" Target="../tags/tag184.xml"/><Relationship Id="rId3" Type="http://schemas.openxmlformats.org/officeDocument/2006/relationships/tags" Target="../tags/tag174.xml"/><Relationship Id="rId7" Type="http://schemas.openxmlformats.org/officeDocument/2006/relationships/tags" Target="../tags/tag178.xml"/><Relationship Id="rId12" Type="http://schemas.openxmlformats.org/officeDocument/2006/relationships/tags" Target="../tags/tag183.xml"/><Relationship Id="rId17" Type="http://schemas.openxmlformats.org/officeDocument/2006/relationships/slideMaster" Target="../slideMasters/slideMaster2.xml"/><Relationship Id="rId2" Type="http://schemas.openxmlformats.org/officeDocument/2006/relationships/tags" Target="../tags/tag173.xml"/><Relationship Id="rId16" Type="http://schemas.openxmlformats.org/officeDocument/2006/relationships/tags" Target="../tags/tag187.xml"/><Relationship Id="rId1" Type="http://schemas.openxmlformats.org/officeDocument/2006/relationships/tags" Target="../tags/tag172.xml"/><Relationship Id="rId6" Type="http://schemas.openxmlformats.org/officeDocument/2006/relationships/tags" Target="../tags/tag177.xml"/><Relationship Id="rId11" Type="http://schemas.openxmlformats.org/officeDocument/2006/relationships/tags" Target="../tags/tag182.xml"/><Relationship Id="rId5" Type="http://schemas.openxmlformats.org/officeDocument/2006/relationships/tags" Target="../tags/tag176.xml"/><Relationship Id="rId15" Type="http://schemas.openxmlformats.org/officeDocument/2006/relationships/tags" Target="../tags/tag186.xml"/><Relationship Id="rId10" Type="http://schemas.openxmlformats.org/officeDocument/2006/relationships/tags" Target="../tags/tag181.xml"/><Relationship Id="rId4" Type="http://schemas.openxmlformats.org/officeDocument/2006/relationships/tags" Target="../tags/tag175.xml"/><Relationship Id="rId9" Type="http://schemas.openxmlformats.org/officeDocument/2006/relationships/tags" Target="../tags/tag180.xml"/><Relationship Id="rId14" Type="http://schemas.openxmlformats.org/officeDocument/2006/relationships/tags" Target="../tags/tag185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tags" Target="../tags/tag195.xml"/><Relationship Id="rId13" Type="http://schemas.openxmlformats.org/officeDocument/2006/relationships/tags" Target="../tags/tag200.xml"/><Relationship Id="rId3" Type="http://schemas.openxmlformats.org/officeDocument/2006/relationships/tags" Target="../tags/tag190.xml"/><Relationship Id="rId7" Type="http://schemas.openxmlformats.org/officeDocument/2006/relationships/tags" Target="../tags/tag194.xml"/><Relationship Id="rId12" Type="http://schemas.openxmlformats.org/officeDocument/2006/relationships/tags" Target="../tags/tag199.xml"/><Relationship Id="rId2" Type="http://schemas.openxmlformats.org/officeDocument/2006/relationships/tags" Target="../tags/tag189.xml"/><Relationship Id="rId1" Type="http://schemas.openxmlformats.org/officeDocument/2006/relationships/tags" Target="../tags/tag188.xml"/><Relationship Id="rId6" Type="http://schemas.openxmlformats.org/officeDocument/2006/relationships/tags" Target="../tags/tag193.xml"/><Relationship Id="rId11" Type="http://schemas.openxmlformats.org/officeDocument/2006/relationships/tags" Target="../tags/tag198.xml"/><Relationship Id="rId5" Type="http://schemas.openxmlformats.org/officeDocument/2006/relationships/tags" Target="../tags/tag192.xml"/><Relationship Id="rId10" Type="http://schemas.openxmlformats.org/officeDocument/2006/relationships/tags" Target="../tags/tag197.xml"/><Relationship Id="rId4" Type="http://schemas.openxmlformats.org/officeDocument/2006/relationships/tags" Target="../tags/tag191.xml"/><Relationship Id="rId9" Type="http://schemas.openxmlformats.org/officeDocument/2006/relationships/tags" Target="../tags/tag196.xml"/><Relationship Id="rId14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tags" Target="../tags/tag208.xml"/><Relationship Id="rId13" Type="http://schemas.openxmlformats.org/officeDocument/2006/relationships/tags" Target="../tags/tag213.xml"/><Relationship Id="rId3" Type="http://schemas.openxmlformats.org/officeDocument/2006/relationships/tags" Target="../tags/tag203.xml"/><Relationship Id="rId7" Type="http://schemas.openxmlformats.org/officeDocument/2006/relationships/tags" Target="../tags/tag207.xml"/><Relationship Id="rId12" Type="http://schemas.openxmlformats.org/officeDocument/2006/relationships/tags" Target="../tags/tag212.xml"/><Relationship Id="rId17" Type="http://schemas.openxmlformats.org/officeDocument/2006/relationships/slideMaster" Target="../slideMasters/slideMaster2.xml"/><Relationship Id="rId2" Type="http://schemas.openxmlformats.org/officeDocument/2006/relationships/tags" Target="../tags/tag202.xml"/><Relationship Id="rId16" Type="http://schemas.openxmlformats.org/officeDocument/2006/relationships/tags" Target="../tags/tag216.xml"/><Relationship Id="rId1" Type="http://schemas.openxmlformats.org/officeDocument/2006/relationships/tags" Target="../tags/tag201.xml"/><Relationship Id="rId6" Type="http://schemas.openxmlformats.org/officeDocument/2006/relationships/tags" Target="../tags/tag206.xml"/><Relationship Id="rId11" Type="http://schemas.openxmlformats.org/officeDocument/2006/relationships/tags" Target="../tags/tag211.xml"/><Relationship Id="rId5" Type="http://schemas.openxmlformats.org/officeDocument/2006/relationships/tags" Target="../tags/tag205.xml"/><Relationship Id="rId15" Type="http://schemas.openxmlformats.org/officeDocument/2006/relationships/tags" Target="../tags/tag215.xml"/><Relationship Id="rId10" Type="http://schemas.openxmlformats.org/officeDocument/2006/relationships/tags" Target="../tags/tag210.xml"/><Relationship Id="rId4" Type="http://schemas.openxmlformats.org/officeDocument/2006/relationships/tags" Target="../tags/tag204.xml"/><Relationship Id="rId9" Type="http://schemas.openxmlformats.org/officeDocument/2006/relationships/tags" Target="../tags/tag209.xml"/><Relationship Id="rId14" Type="http://schemas.openxmlformats.org/officeDocument/2006/relationships/tags" Target="../tags/tag214.xml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tags" Target="../tags/tag224.xml"/><Relationship Id="rId3" Type="http://schemas.openxmlformats.org/officeDocument/2006/relationships/tags" Target="../tags/tag219.xml"/><Relationship Id="rId7" Type="http://schemas.openxmlformats.org/officeDocument/2006/relationships/tags" Target="../tags/tag223.xml"/><Relationship Id="rId2" Type="http://schemas.openxmlformats.org/officeDocument/2006/relationships/tags" Target="../tags/tag218.xml"/><Relationship Id="rId1" Type="http://schemas.openxmlformats.org/officeDocument/2006/relationships/tags" Target="../tags/tag217.xml"/><Relationship Id="rId6" Type="http://schemas.openxmlformats.org/officeDocument/2006/relationships/tags" Target="../tags/tag222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221.xml"/><Relationship Id="rId10" Type="http://schemas.openxmlformats.org/officeDocument/2006/relationships/tags" Target="../tags/tag226.xml"/><Relationship Id="rId4" Type="http://schemas.openxmlformats.org/officeDocument/2006/relationships/tags" Target="../tags/tag220.xml"/><Relationship Id="rId9" Type="http://schemas.openxmlformats.org/officeDocument/2006/relationships/tags" Target="../tags/tag225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234.xml"/><Relationship Id="rId13" Type="http://schemas.openxmlformats.org/officeDocument/2006/relationships/tags" Target="../tags/tag239.xml"/><Relationship Id="rId18" Type="http://schemas.openxmlformats.org/officeDocument/2006/relationships/tags" Target="../tags/tag244.xml"/><Relationship Id="rId3" Type="http://schemas.openxmlformats.org/officeDocument/2006/relationships/tags" Target="../tags/tag229.xml"/><Relationship Id="rId21" Type="http://schemas.openxmlformats.org/officeDocument/2006/relationships/tags" Target="../tags/tag247.xml"/><Relationship Id="rId7" Type="http://schemas.openxmlformats.org/officeDocument/2006/relationships/tags" Target="../tags/tag233.xml"/><Relationship Id="rId12" Type="http://schemas.openxmlformats.org/officeDocument/2006/relationships/tags" Target="../tags/tag238.xml"/><Relationship Id="rId17" Type="http://schemas.openxmlformats.org/officeDocument/2006/relationships/tags" Target="../tags/tag243.xml"/><Relationship Id="rId2" Type="http://schemas.openxmlformats.org/officeDocument/2006/relationships/tags" Target="../tags/tag228.xml"/><Relationship Id="rId16" Type="http://schemas.openxmlformats.org/officeDocument/2006/relationships/tags" Target="../tags/tag242.xml"/><Relationship Id="rId20" Type="http://schemas.openxmlformats.org/officeDocument/2006/relationships/tags" Target="../tags/tag246.xml"/><Relationship Id="rId1" Type="http://schemas.openxmlformats.org/officeDocument/2006/relationships/tags" Target="../tags/tag227.xml"/><Relationship Id="rId6" Type="http://schemas.openxmlformats.org/officeDocument/2006/relationships/tags" Target="../tags/tag232.xml"/><Relationship Id="rId11" Type="http://schemas.openxmlformats.org/officeDocument/2006/relationships/tags" Target="../tags/tag237.xml"/><Relationship Id="rId24" Type="http://schemas.openxmlformats.org/officeDocument/2006/relationships/slideMaster" Target="../slideMasters/slideMaster2.xml"/><Relationship Id="rId5" Type="http://schemas.openxmlformats.org/officeDocument/2006/relationships/tags" Target="../tags/tag231.xml"/><Relationship Id="rId15" Type="http://schemas.openxmlformats.org/officeDocument/2006/relationships/tags" Target="../tags/tag241.xml"/><Relationship Id="rId23" Type="http://schemas.openxmlformats.org/officeDocument/2006/relationships/tags" Target="../tags/tag249.xml"/><Relationship Id="rId10" Type="http://schemas.openxmlformats.org/officeDocument/2006/relationships/tags" Target="../tags/tag236.xml"/><Relationship Id="rId19" Type="http://schemas.openxmlformats.org/officeDocument/2006/relationships/tags" Target="../tags/tag245.xml"/><Relationship Id="rId4" Type="http://schemas.openxmlformats.org/officeDocument/2006/relationships/tags" Target="../tags/tag230.xml"/><Relationship Id="rId9" Type="http://schemas.openxmlformats.org/officeDocument/2006/relationships/tags" Target="../tags/tag235.xml"/><Relationship Id="rId14" Type="http://schemas.openxmlformats.org/officeDocument/2006/relationships/tags" Target="../tags/tag240.xml"/><Relationship Id="rId22" Type="http://schemas.openxmlformats.org/officeDocument/2006/relationships/tags" Target="../tags/tag248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tags" Target="../tags/tag252.xml"/><Relationship Id="rId2" Type="http://schemas.openxmlformats.org/officeDocument/2006/relationships/tags" Target="../tags/tag251.xml"/><Relationship Id="rId1" Type="http://schemas.openxmlformats.org/officeDocument/2006/relationships/tags" Target="../tags/tag250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254.xml"/><Relationship Id="rId4" Type="http://schemas.openxmlformats.org/officeDocument/2006/relationships/tags" Target="../tags/tag25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tags" Target="../tags/tag257.xml"/><Relationship Id="rId2" Type="http://schemas.openxmlformats.org/officeDocument/2006/relationships/tags" Target="../tags/tag256.xml"/><Relationship Id="rId1" Type="http://schemas.openxmlformats.org/officeDocument/2006/relationships/tags" Target="../tags/tag255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258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tags" Target="../tags/tag261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260.xml"/><Relationship Id="rId1" Type="http://schemas.openxmlformats.org/officeDocument/2006/relationships/tags" Target="../tags/tag259.xml"/><Relationship Id="rId6" Type="http://schemas.openxmlformats.org/officeDocument/2006/relationships/tags" Target="../tags/tag264.xml"/><Relationship Id="rId5" Type="http://schemas.openxmlformats.org/officeDocument/2006/relationships/tags" Target="../tags/tag263.xml"/><Relationship Id="rId4" Type="http://schemas.openxmlformats.org/officeDocument/2006/relationships/tags" Target="../tags/tag262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tags" Target="../tags/tag272.xml"/><Relationship Id="rId3" Type="http://schemas.openxmlformats.org/officeDocument/2006/relationships/tags" Target="../tags/tag267.xml"/><Relationship Id="rId7" Type="http://schemas.openxmlformats.org/officeDocument/2006/relationships/tags" Target="../tags/tag271.xml"/><Relationship Id="rId2" Type="http://schemas.openxmlformats.org/officeDocument/2006/relationships/tags" Target="../tags/tag266.xml"/><Relationship Id="rId1" Type="http://schemas.openxmlformats.org/officeDocument/2006/relationships/tags" Target="../tags/tag265.xml"/><Relationship Id="rId6" Type="http://schemas.openxmlformats.org/officeDocument/2006/relationships/tags" Target="../tags/tag270.xml"/><Relationship Id="rId5" Type="http://schemas.openxmlformats.org/officeDocument/2006/relationships/tags" Target="../tags/tag269.xml"/><Relationship Id="rId4" Type="http://schemas.openxmlformats.org/officeDocument/2006/relationships/tags" Target="../tags/tag268.xml"/><Relationship Id="rId9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275.xml"/><Relationship Id="rId2" Type="http://schemas.openxmlformats.org/officeDocument/2006/relationships/tags" Target="../tags/tag274.xml"/><Relationship Id="rId1" Type="http://schemas.openxmlformats.org/officeDocument/2006/relationships/tags" Target="../tags/tag273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276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tags" Target="../tags/tag279.xml"/><Relationship Id="rId2" Type="http://schemas.openxmlformats.org/officeDocument/2006/relationships/tags" Target="../tags/tag278.xml"/><Relationship Id="rId1" Type="http://schemas.openxmlformats.org/officeDocument/2006/relationships/tags" Target="../tags/tag277.xml"/><Relationship Id="rId4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tags" Target="../tags/tag282.xml"/><Relationship Id="rId2" Type="http://schemas.openxmlformats.org/officeDocument/2006/relationships/tags" Target="../tags/tag281.xml"/><Relationship Id="rId1" Type="http://schemas.openxmlformats.org/officeDocument/2006/relationships/tags" Target="../tags/tag280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28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tags" Target="../tags/tag286.xml"/><Relationship Id="rId2" Type="http://schemas.openxmlformats.org/officeDocument/2006/relationships/tags" Target="../tags/tag285.xml"/><Relationship Id="rId1" Type="http://schemas.openxmlformats.org/officeDocument/2006/relationships/tags" Target="../tags/tag284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288.xml"/><Relationship Id="rId4" Type="http://schemas.openxmlformats.org/officeDocument/2006/relationships/tags" Target="../tags/tag287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tags" Target="../tags/tag291.xml"/><Relationship Id="rId7" Type="http://schemas.openxmlformats.org/officeDocument/2006/relationships/image" Target="../media/image1.jpeg"/><Relationship Id="rId2" Type="http://schemas.openxmlformats.org/officeDocument/2006/relationships/tags" Target="../tags/tag290.xml"/><Relationship Id="rId1" Type="http://schemas.openxmlformats.org/officeDocument/2006/relationships/tags" Target="../tags/tag289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293.xml"/><Relationship Id="rId4" Type="http://schemas.openxmlformats.org/officeDocument/2006/relationships/tags" Target="../tags/tag29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tags" Target="../tags/tag296.xml"/><Relationship Id="rId2" Type="http://schemas.openxmlformats.org/officeDocument/2006/relationships/tags" Target="../tags/tag295.xml"/><Relationship Id="rId1" Type="http://schemas.openxmlformats.org/officeDocument/2006/relationships/tags" Target="../tags/tag294.xml"/><Relationship Id="rId6" Type="http://schemas.openxmlformats.org/officeDocument/2006/relationships/image" Target="../media/image1.jpeg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297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tags" Target="../tags/tag300.xml"/><Relationship Id="rId2" Type="http://schemas.openxmlformats.org/officeDocument/2006/relationships/tags" Target="../tags/tag299.xml"/><Relationship Id="rId1" Type="http://schemas.openxmlformats.org/officeDocument/2006/relationships/tags" Target="../tags/tag298.xml"/><Relationship Id="rId6" Type="http://schemas.openxmlformats.org/officeDocument/2006/relationships/image" Target="../media/image1.jpeg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301.xml"/></Relationships>
</file>

<file path=ppt/slideLayouts/_rels/slideLayout39.xml.rels><?xml version="1.0" encoding="UTF-8" standalone="yes"?>
<Relationships xmlns="http://schemas.openxmlformats.org/package/2006/relationships"><Relationship Id="rId8" Type="http://schemas.openxmlformats.org/officeDocument/2006/relationships/tags" Target="../tags/tag309.xml"/><Relationship Id="rId13" Type="http://schemas.openxmlformats.org/officeDocument/2006/relationships/tags" Target="../tags/tag314.xml"/><Relationship Id="rId18" Type="http://schemas.openxmlformats.org/officeDocument/2006/relationships/slideMaster" Target="../slideMasters/slideMaster2.xml"/><Relationship Id="rId3" Type="http://schemas.openxmlformats.org/officeDocument/2006/relationships/tags" Target="../tags/tag304.xml"/><Relationship Id="rId7" Type="http://schemas.openxmlformats.org/officeDocument/2006/relationships/tags" Target="../tags/tag308.xml"/><Relationship Id="rId12" Type="http://schemas.openxmlformats.org/officeDocument/2006/relationships/tags" Target="../tags/tag313.xml"/><Relationship Id="rId17" Type="http://schemas.openxmlformats.org/officeDocument/2006/relationships/tags" Target="../tags/tag318.xml"/><Relationship Id="rId2" Type="http://schemas.openxmlformats.org/officeDocument/2006/relationships/tags" Target="../tags/tag303.xml"/><Relationship Id="rId16" Type="http://schemas.openxmlformats.org/officeDocument/2006/relationships/tags" Target="../tags/tag317.xml"/><Relationship Id="rId1" Type="http://schemas.openxmlformats.org/officeDocument/2006/relationships/tags" Target="../tags/tag302.xml"/><Relationship Id="rId6" Type="http://schemas.openxmlformats.org/officeDocument/2006/relationships/tags" Target="../tags/tag307.xml"/><Relationship Id="rId11" Type="http://schemas.openxmlformats.org/officeDocument/2006/relationships/tags" Target="../tags/tag312.xml"/><Relationship Id="rId5" Type="http://schemas.openxmlformats.org/officeDocument/2006/relationships/tags" Target="../tags/tag306.xml"/><Relationship Id="rId15" Type="http://schemas.openxmlformats.org/officeDocument/2006/relationships/tags" Target="../tags/tag316.xml"/><Relationship Id="rId10" Type="http://schemas.openxmlformats.org/officeDocument/2006/relationships/tags" Target="../tags/tag311.xml"/><Relationship Id="rId4" Type="http://schemas.openxmlformats.org/officeDocument/2006/relationships/tags" Target="../tags/tag305.xml"/><Relationship Id="rId9" Type="http://schemas.openxmlformats.org/officeDocument/2006/relationships/tags" Target="../tags/tag310.xml"/><Relationship Id="rId14" Type="http://schemas.openxmlformats.org/officeDocument/2006/relationships/tags" Target="../tags/tag31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968" y="136131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968" y="384098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184" y="523097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14_17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4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12" name="内容占位符 11"/>
          <p:cNvSpPr>
            <a:spLocks noGrp="1"/>
          </p:cNvSpPr>
          <p:nvPr>
            <p:ph idx="16392" hasCustomPrompt="1"/>
            <p:custDataLst>
              <p:tags r:id="rId5"/>
            </p:custDataLst>
          </p:nvPr>
        </p:nvSpPr>
        <p:spPr>
          <a:xfrm>
            <a:off x="609600" y="1524000"/>
            <a:ext cx="2438400" cy="2209800"/>
          </a:xfrm>
          <a:custGeom>
            <a:avLst/>
            <a:gdLst>
              <a:gd name="connisteX0" fmla="*/ 0 w 2438400"/>
              <a:gd name="connsiteY0" fmla="*/ 203200 h 2209800"/>
              <a:gd name="connisteX1" fmla="*/ 203200 w 2438400"/>
              <a:gd name="connsiteY1" fmla="*/ 0 h 2209800"/>
              <a:gd name="connisteX2" fmla="*/ 2235200 w 2438400"/>
              <a:gd name="connsiteY2" fmla="*/ 0 h 2209800"/>
              <a:gd name="connisteX3" fmla="*/ 2438400 w 2438400"/>
              <a:gd name="connsiteY3" fmla="*/ 203200 h 2209800"/>
              <a:gd name="connisteX4" fmla="*/ 2438400 w 2438400"/>
              <a:gd name="connsiteY4" fmla="*/ 2006600 h 2209800"/>
              <a:gd name="connisteX5" fmla="*/ 2235200 w 2438400"/>
              <a:gd name="connsiteY5" fmla="*/ 2209800 h 2209800"/>
              <a:gd name="connisteX6" fmla="*/ 203200 w 2438400"/>
              <a:gd name="connsiteY6" fmla="*/ 2209800 h 2209800"/>
              <a:gd name="connisteX7" fmla="*/ 0 w 2438400"/>
              <a:gd name="connsiteY7" fmla="*/ 2006600 h 2209800"/>
              <a:gd name="connisteX8" fmla="*/ 0 w 2438400"/>
              <a:gd name="connsiteY8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4384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235200" y="0"/>
                </a:lnTo>
                <a:cubicBezTo>
                  <a:pt x="2347424" y="0"/>
                  <a:pt x="2438400" y="90976"/>
                  <a:pt x="2438400" y="203200"/>
                </a:cubicBezTo>
                <a:lnTo>
                  <a:pt x="2438400" y="2006600"/>
                </a:lnTo>
                <a:cubicBezTo>
                  <a:pt x="2438400" y="2118824"/>
                  <a:pt x="2347424" y="2209800"/>
                  <a:pt x="2235200" y="2209800"/>
                </a:cubicBez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6"/>
            </p:custDataLst>
          </p:nvPr>
        </p:nvSpPr>
        <p:spPr>
          <a:xfrm>
            <a:off x="3352800" y="1587500"/>
            <a:ext cx="2590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7"/>
            </p:custDataLst>
          </p:nvPr>
        </p:nvSpPr>
        <p:spPr>
          <a:xfrm>
            <a:off x="3352800" y="2146300"/>
            <a:ext cx="25908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5" name="内容占位符 14"/>
          <p:cNvSpPr>
            <a:spLocks noGrp="1"/>
          </p:cNvSpPr>
          <p:nvPr>
            <p:ph idx="16393" hasCustomPrompt="1"/>
            <p:custDataLst>
              <p:tags r:id="rId8"/>
            </p:custDataLst>
          </p:nvPr>
        </p:nvSpPr>
        <p:spPr>
          <a:xfrm>
            <a:off x="6248400" y="1524000"/>
            <a:ext cx="2438400" cy="2209800"/>
          </a:xfrm>
          <a:custGeom>
            <a:avLst/>
            <a:gdLst>
              <a:gd name="connisteX0" fmla="*/ 0 w 2438400"/>
              <a:gd name="connsiteY0" fmla="*/ 203200 h 2209800"/>
              <a:gd name="connisteX1" fmla="*/ 203200 w 2438400"/>
              <a:gd name="connsiteY1" fmla="*/ 0 h 2209800"/>
              <a:gd name="connisteX2" fmla="*/ 2235200 w 2438400"/>
              <a:gd name="connsiteY2" fmla="*/ 0 h 2209800"/>
              <a:gd name="connisteX3" fmla="*/ 2438400 w 2438400"/>
              <a:gd name="connsiteY3" fmla="*/ 203200 h 2209800"/>
              <a:gd name="connisteX4" fmla="*/ 2438400 w 2438400"/>
              <a:gd name="connsiteY4" fmla="*/ 2006600 h 2209800"/>
              <a:gd name="connisteX5" fmla="*/ 2235200 w 2438400"/>
              <a:gd name="connsiteY5" fmla="*/ 2209800 h 2209800"/>
              <a:gd name="connisteX6" fmla="*/ 203200 w 2438400"/>
              <a:gd name="connsiteY6" fmla="*/ 2209800 h 2209800"/>
              <a:gd name="connisteX7" fmla="*/ 0 w 2438400"/>
              <a:gd name="connsiteY7" fmla="*/ 2006600 h 2209800"/>
              <a:gd name="connisteX8" fmla="*/ 0 w 2438400"/>
              <a:gd name="connsiteY8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4384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235200" y="0"/>
                </a:lnTo>
                <a:cubicBezTo>
                  <a:pt x="2347424" y="0"/>
                  <a:pt x="2438400" y="90976"/>
                  <a:pt x="2438400" y="203200"/>
                </a:cubicBezTo>
                <a:lnTo>
                  <a:pt x="2438400" y="2006600"/>
                </a:lnTo>
                <a:cubicBezTo>
                  <a:pt x="2438400" y="2118824"/>
                  <a:pt x="2347424" y="2209800"/>
                  <a:pt x="2235200" y="2209800"/>
                </a:cubicBez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idx="16388" hasCustomPrompt="1"/>
            <p:custDataLst>
              <p:tags r:id="rId9"/>
            </p:custDataLst>
          </p:nvPr>
        </p:nvSpPr>
        <p:spPr>
          <a:xfrm>
            <a:off x="8991600" y="1587500"/>
            <a:ext cx="2590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8991600" y="2146300"/>
            <a:ext cx="25908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8" name="内容占位符 17"/>
          <p:cNvSpPr>
            <a:spLocks noGrp="1"/>
          </p:cNvSpPr>
          <p:nvPr>
            <p:ph idx="16394" hasCustomPrompt="1"/>
            <p:custDataLst>
              <p:tags r:id="rId11"/>
            </p:custDataLst>
          </p:nvPr>
        </p:nvSpPr>
        <p:spPr>
          <a:xfrm>
            <a:off x="609600" y="4038600"/>
            <a:ext cx="2438400" cy="2209800"/>
          </a:xfrm>
          <a:custGeom>
            <a:avLst/>
            <a:gdLst>
              <a:gd name="connisteX0" fmla="*/ 0 w 2438400"/>
              <a:gd name="connsiteY0" fmla="*/ 203200 h 2209800"/>
              <a:gd name="connisteX1" fmla="*/ 203200 w 2438400"/>
              <a:gd name="connsiteY1" fmla="*/ 0 h 2209800"/>
              <a:gd name="connisteX2" fmla="*/ 2235200 w 2438400"/>
              <a:gd name="connsiteY2" fmla="*/ 0 h 2209800"/>
              <a:gd name="connisteX3" fmla="*/ 2438400 w 2438400"/>
              <a:gd name="connsiteY3" fmla="*/ 203200 h 2209800"/>
              <a:gd name="connisteX4" fmla="*/ 2438400 w 2438400"/>
              <a:gd name="connsiteY4" fmla="*/ 2006600 h 2209800"/>
              <a:gd name="connisteX5" fmla="*/ 2235200 w 2438400"/>
              <a:gd name="connsiteY5" fmla="*/ 2209800 h 2209800"/>
              <a:gd name="connisteX6" fmla="*/ 203200 w 2438400"/>
              <a:gd name="connsiteY6" fmla="*/ 2209800 h 2209800"/>
              <a:gd name="connisteX7" fmla="*/ 0 w 2438400"/>
              <a:gd name="connsiteY7" fmla="*/ 2006600 h 2209800"/>
              <a:gd name="connisteX8" fmla="*/ 0 w 2438400"/>
              <a:gd name="connsiteY8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4384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235200" y="0"/>
                </a:lnTo>
                <a:cubicBezTo>
                  <a:pt x="2347424" y="0"/>
                  <a:pt x="2438400" y="90976"/>
                  <a:pt x="2438400" y="203200"/>
                </a:cubicBezTo>
                <a:lnTo>
                  <a:pt x="2438400" y="2006600"/>
                </a:lnTo>
                <a:cubicBezTo>
                  <a:pt x="2438400" y="2118824"/>
                  <a:pt x="2347424" y="2209800"/>
                  <a:pt x="2235200" y="2209800"/>
                </a:cubicBez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idx="16390" hasCustomPrompt="1"/>
            <p:custDataLst>
              <p:tags r:id="rId12"/>
            </p:custDataLst>
          </p:nvPr>
        </p:nvSpPr>
        <p:spPr>
          <a:xfrm>
            <a:off x="3352800" y="4102100"/>
            <a:ext cx="2590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idx="16391" hasCustomPrompt="1"/>
            <p:custDataLst>
              <p:tags r:id="rId13"/>
            </p:custDataLst>
          </p:nvPr>
        </p:nvSpPr>
        <p:spPr>
          <a:xfrm>
            <a:off x="3352800" y="4660900"/>
            <a:ext cx="25908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51_17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4"/>
            </p:custDataLst>
          </p:nvPr>
        </p:nvSpPr>
        <p:spPr>
          <a:xfrm>
            <a:off x="609600" y="31750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12" name="内容占位符 11"/>
          <p:cNvSpPr>
            <a:spLocks noGrp="1"/>
          </p:cNvSpPr>
          <p:nvPr>
            <p:ph idx="16392" hasCustomPrompt="1"/>
            <p:custDataLst>
              <p:tags r:id="rId5"/>
            </p:custDataLst>
          </p:nvPr>
        </p:nvSpPr>
        <p:spPr>
          <a:xfrm>
            <a:off x="609600" y="609600"/>
            <a:ext cx="10972800" cy="2032000"/>
          </a:xfrm>
          <a:custGeom>
            <a:avLst/>
            <a:gdLst>
              <a:gd name="connisteX0" fmla="*/ 0 w 10972800"/>
              <a:gd name="connsiteY0" fmla="*/ 203200 h 2032000"/>
              <a:gd name="connisteX1" fmla="*/ 203200 w 10972800"/>
              <a:gd name="connsiteY1" fmla="*/ 0 h 2032000"/>
              <a:gd name="connisteX2" fmla="*/ 10769600 w 10972800"/>
              <a:gd name="connsiteY2" fmla="*/ 0 h 2032000"/>
              <a:gd name="connisteX3" fmla="*/ 10972800 w 10972800"/>
              <a:gd name="connsiteY3" fmla="*/ 203200 h 2032000"/>
              <a:gd name="connisteX4" fmla="*/ 10972800 w 10972800"/>
              <a:gd name="connsiteY4" fmla="*/ 1828800 h 2032000"/>
              <a:gd name="connisteX5" fmla="*/ 10769600 w 10972800"/>
              <a:gd name="connsiteY5" fmla="*/ 2032000 h 2032000"/>
              <a:gd name="connisteX6" fmla="*/ 203200 w 10972800"/>
              <a:gd name="connsiteY6" fmla="*/ 2032000 h 2032000"/>
              <a:gd name="connisteX7" fmla="*/ 0 w 10972800"/>
              <a:gd name="connsiteY7" fmla="*/ 1828800 h 2032000"/>
              <a:gd name="connisteX8" fmla="*/ 0 w 10972800"/>
              <a:gd name="connsiteY8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09728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1828800"/>
                </a:lnTo>
                <a:cubicBezTo>
                  <a:pt x="10972800" y="1941024"/>
                  <a:pt x="10881824" y="2032000"/>
                  <a:pt x="10769600" y="2032000"/>
                </a:cubicBezTo>
                <a:lnTo>
                  <a:pt x="203200" y="2032000"/>
                </a:lnTo>
                <a:cubicBezTo>
                  <a:pt x="90976" y="2032000"/>
                  <a:pt x="0" y="1941024"/>
                  <a:pt x="0" y="18288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6"/>
            </p:custDataLst>
          </p:nvPr>
        </p:nvSpPr>
        <p:spPr>
          <a:xfrm>
            <a:off x="609600" y="41656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7"/>
            </p:custDataLst>
          </p:nvPr>
        </p:nvSpPr>
        <p:spPr>
          <a:xfrm>
            <a:off x="609600" y="4724400"/>
            <a:ext cx="32512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8" hasCustomPrompt="1"/>
            <p:custDataLst>
              <p:tags r:id="rId8"/>
            </p:custDataLst>
          </p:nvPr>
        </p:nvSpPr>
        <p:spPr>
          <a:xfrm>
            <a:off x="4470400" y="41656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idx="16389" hasCustomPrompt="1"/>
            <p:custDataLst>
              <p:tags r:id="rId9"/>
            </p:custDataLst>
          </p:nvPr>
        </p:nvSpPr>
        <p:spPr>
          <a:xfrm>
            <a:off x="4470400" y="4724400"/>
            <a:ext cx="32512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90" hasCustomPrompt="1"/>
            <p:custDataLst>
              <p:tags r:id="rId10"/>
            </p:custDataLst>
          </p:nvPr>
        </p:nvSpPr>
        <p:spPr>
          <a:xfrm>
            <a:off x="8331200" y="41656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91" hasCustomPrompt="1"/>
            <p:custDataLst>
              <p:tags r:id="rId11"/>
            </p:custDataLst>
          </p:nvPr>
        </p:nvSpPr>
        <p:spPr>
          <a:xfrm>
            <a:off x="8331200" y="4724400"/>
            <a:ext cx="32512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上标下内-装饰无-颜色错位-并列-2_10_group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4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12" name="装饰  1"/>
          <p:cNvSpPr>
            <a:spLocks noGrp="1"/>
          </p:cNvSpPr>
          <p:nvPr>
            <p:ph type="body" idx="16390" hasCustomPrompt="1"/>
            <p:custDataLst>
              <p:tags r:id="rId5"/>
            </p:custDataLst>
          </p:nvPr>
        </p:nvSpPr>
        <p:spPr>
          <a:xfrm>
            <a:off x="5181600" y="1524000"/>
            <a:ext cx="6400800" cy="2209800"/>
          </a:xfrm>
          <a:custGeom>
            <a:avLst/>
            <a:gdLst>
              <a:gd name="connisteX0" fmla="*/ 0 w 6400800"/>
              <a:gd name="connsiteY0" fmla="*/ 0 h 2209800"/>
              <a:gd name="connisteX1" fmla="*/ 6197600 w 6400800"/>
              <a:gd name="connsiteY1" fmla="*/ 0 h 2209800"/>
              <a:gd name="connisteX2" fmla="*/ 6400800 w 6400800"/>
              <a:gd name="connsiteY2" fmla="*/ 203200 h 2209800"/>
              <a:gd name="connisteX3" fmla="*/ 6400800 w 6400800"/>
              <a:gd name="connsiteY3" fmla="*/ 2006600 h 2209800"/>
              <a:gd name="connisteX4" fmla="*/ 6197600 w 6400800"/>
              <a:gd name="connsiteY4" fmla="*/ 2209800 h 2209800"/>
              <a:gd name="connisteX5" fmla="*/ 0 w 6400800"/>
              <a:gd name="connsiteY5" fmla="*/ 2209800 h 2209800"/>
              <a:gd name="connisteX6" fmla="*/ 0 w 64008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6400800" h="2209800">
                <a:moveTo>
                  <a:pt x="0" y="0"/>
                </a:moveTo>
                <a:lnTo>
                  <a:pt x="6197600" y="0"/>
                </a:lnTo>
                <a:cubicBezTo>
                  <a:pt x="6309824" y="0"/>
                  <a:pt x="6400800" y="90976"/>
                  <a:pt x="6400800" y="203200"/>
                </a:cubicBezTo>
                <a:lnTo>
                  <a:pt x="6400800" y="2006600"/>
                </a:lnTo>
                <a:cubicBezTo>
                  <a:pt x="6400800" y="2118824"/>
                  <a:pt x="6309824" y="2209800"/>
                  <a:pt x="61976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3" name="图片占位符 12"/>
          <p:cNvSpPr>
            <a:spLocks noGrp="1"/>
          </p:cNvSpPr>
          <p:nvPr>
            <p:ph type="pic" idx="16391" hasCustomPrompt="1"/>
            <p:custDataLst>
              <p:tags r:id="rId6"/>
            </p:custDataLst>
          </p:nvPr>
        </p:nvSpPr>
        <p:spPr>
          <a:xfrm>
            <a:off x="609600" y="1524000"/>
            <a:ext cx="4572000" cy="2209800"/>
          </a:xfrm>
          <a:custGeom>
            <a:avLst/>
            <a:gdLst>
              <a:gd name="connisteX0" fmla="*/ 0 w 4572000"/>
              <a:gd name="connsiteY0" fmla="*/ 203200 h 2209800"/>
              <a:gd name="connisteX1" fmla="*/ 203200 w 4572000"/>
              <a:gd name="connsiteY1" fmla="*/ 0 h 2209800"/>
              <a:gd name="connisteX2" fmla="*/ 4572000 w 4572000"/>
              <a:gd name="connsiteY2" fmla="*/ 0 h 2209800"/>
              <a:gd name="connisteX3" fmla="*/ 4572000 w 4572000"/>
              <a:gd name="connsiteY3" fmla="*/ 2209800 h 2209800"/>
              <a:gd name="connisteX4" fmla="*/ 203200 w 4572000"/>
              <a:gd name="connsiteY4" fmla="*/ 2209800 h 2209800"/>
              <a:gd name="connisteX5" fmla="*/ 0 w 4572000"/>
              <a:gd name="connsiteY5" fmla="*/ 2006600 h 2209800"/>
              <a:gd name="connisteX6" fmla="*/ 0 w 4572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4572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4572000" y="0"/>
                </a:lnTo>
                <a:lnTo>
                  <a:pt x="4572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5486400" y="1892300"/>
            <a:ext cx="579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5486400" y="2451100"/>
            <a:ext cx="5791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6" name="装饰  5"/>
          <p:cNvSpPr>
            <a:spLocks noGrp="1"/>
          </p:cNvSpPr>
          <p:nvPr>
            <p:ph type="body" idx="16392" hasCustomPrompt="1"/>
            <p:custDataLst>
              <p:tags r:id="rId9"/>
            </p:custDataLst>
          </p:nvPr>
        </p:nvSpPr>
        <p:spPr>
          <a:xfrm>
            <a:off x="5181600" y="4038600"/>
            <a:ext cx="6400800" cy="2209800"/>
          </a:xfrm>
          <a:custGeom>
            <a:avLst/>
            <a:gdLst>
              <a:gd name="connisteX0" fmla="*/ 0 w 6400800"/>
              <a:gd name="connsiteY0" fmla="*/ 0 h 2209800"/>
              <a:gd name="connisteX1" fmla="*/ 6197600 w 6400800"/>
              <a:gd name="connsiteY1" fmla="*/ 0 h 2209800"/>
              <a:gd name="connisteX2" fmla="*/ 6400800 w 6400800"/>
              <a:gd name="connsiteY2" fmla="*/ 203200 h 2209800"/>
              <a:gd name="connisteX3" fmla="*/ 6400800 w 6400800"/>
              <a:gd name="connsiteY3" fmla="*/ 2006600 h 2209800"/>
              <a:gd name="connisteX4" fmla="*/ 6197600 w 6400800"/>
              <a:gd name="connsiteY4" fmla="*/ 2209800 h 2209800"/>
              <a:gd name="connisteX5" fmla="*/ 0 w 6400800"/>
              <a:gd name="connsiteY5" fmla="*/ 2209800 h 2209800"/>
              <a:gd name="connisteX6" fmla="*/ 0 w 64008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6400800" h="2209800">
                <a:moveTo>
                  <a:pt x="0" y="0"/>
                </a:moveTo>
                <a:lnTo>
                  <a:pt x="6197600" y="0"/>
                </a:lnTo>
                <a:cubicBezTo>
                  <a:pt x="6309824" y="0"/>
                  <a:pt x="6400800" y="90976"/>
                  <a:pt x="6400800" y="203200"/>
                </a:cubicBezTo>
                <a:lnTo>
                  <a:pt x="6400800" y="2006600"/>
                </a:lnTo>
                <a:cubicBezTo>
                  <a:pt x="6400800" y="2118824"/>
                  <a:pt x="6309824" y="2209800"/>
                  <a:pt x="61976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7" name="图片占位符 16"/>
          <p:cNvSpPr>
            <a:spLocks noGrp="1"/>
          </p:cNvSpPr>
          <p:nvPr>
            <p:ph type="pic" idx="16393" hasCustomPrompt="1"/>
            <p:custDataLst>
              <p:tags r:id="rId10"/>
            </p:custDataLst>
          </p:nvPr>
        </p:nvSpPr>
        <p:spPr>
          <a:xfrm>
            <a:off x="609600" y="4038600"/>
            <a:ext cx="4572000" cy="2209800"/>
          </a:xfrm>
          <a:custGeom>
            <a:avLst/>
            <a:gdLst>
              <a:gd name="connisteX0" fmla="*/ 0 w 4572000"/>
              <a:gd name="connsiteY0" fmla="*/ 203200 h 2209800"/>
              <a:gd name="connisteX1" fmla="*/ 203200 w 4572000"/>
              <a:gd name="connsiteY1" fmla="*/ 0 h 2209800"/>
              <a:gd name="connisteX2" fmla="*/ 4572000 w 4572000"/>
              <a:gd name="connsiteY2" fmla="*/ 0 h 2209800"/>
              <a:gd name="connisteX3" fmla="*/ 4572000 w 4572000"/>
              <a:gd name="connsiteY3" fmla="*/ 2209800 h 2209800"/>
              <a:gd name="connisteX4" fmla="*/ 203200 w 4572000"/>
              <a:gd name="connsiteY4" fmla="*/ 2209800 h 2209800"/>
              <a:gd name="connisteX5" fmla="*/ 0 w 4572000"/>
              <a:gd name="connsiteY5" fmla="*/ 2006600 h 2209800"/>
              <a:gd name="connisteX6" fmla="*/ 0 w 4572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4572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4572000" y="0"/>
                </a:lnTo>
                <a:lnTo>
                  <a:pt x="4572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5486400" y="4406900"/>
            <a:ext cx="579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5486400" y="4965700"/>
            <a:ext cx="5791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42_17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4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12" name="内容占位符 11"/>
          <p:cNvSpPr>
            <a:spLocks noGrp="1"/>
          </p:cNvSpPr>
          <p:nvPr>
            <p:ph idx="16392" hasCustomPrompt="1"/>
            <p:custDataLst>
              <p:tags r:id="rId5"/>
            </p:custDataLst>
          </p:nvPr>
        </p:nvSpPr>
        <p:spPr>
          <a:xfrm>
            <a:off x="609600" y="1524000"/>
            <a:ext cx="10972800" cy="2235200"/>
          </a:xfrm>
          <a:custGeom>
            <a:avLst/>
            <a:gdLst>
              <a:gd name="connisteX0" fmla="*/ 0 w 10972800"/>
              <a:gd name="connsiteY0" fmla="*/ 203200 h 2235200"/>
              <a:gd name="connisteX1" fmla="*/ 203200 w 10972800"/>
              <a:gd name="connsiteY1" fmla="*/ 0 h 2235200"/>
              <a:gd name="connisteX2" fmla="*/ 10769600 w 10972800"/>
              <a:gd name="connsiteY2" fmla="*/ 0 h 2235200"/>
              <a:gd name="connisteX3" fmla="*/ 10972800 w 10972800"/>
              <a:gd name="connsiteY3" fmla="*/ 203200 h 2235200"/>
              <a:gd name="connisteX4" fmla="*/ 10972800 w 10972800"/>
              <a:gd name="connsiteY4" fmla="*/ 2032000 h 2235200"/>
              <a:gd name="connisteX5" fmla="*/ 10769600 w 10972800"/>
              <a:gd name="connsiteY5" fmla="*/ 2235200 h 2235200"/>
              <a:gd name="connisteX6" fmla="*/ 203200 w 10972800"/>
              <a:gd name="connsiteY6" fmla="*/ 2235200 h 2235200"/>
              <a:gd name="connisteX7" fmla="*/ 0 w 10972800"/>
              <a:gd name="connsiteY7" fmla="*/ 2032000 h 2235200"/>
              <a:gd name="connisteX8" fmla="*/ 0 w 10972800"/>
              <a:gd name="connsiteY8" fmla="*/ 203200 h 2235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0972800" h="2235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2032000"/>
                </a:lnTo>
                <a:cubicBezTo>
                  <a:pt x="10972800" y="2144224"/>
                  <a:pt x="10881824" y="2235200"/>
                  <a:pt x="10769600" y="2235200"/>
                </a:cubicBezTo>
                <a:lnTo>
                  <a:pt x="203200" y="2235200"/>
                </a:lnTo>
                <a:cubicBezTo>
                  <a:pt x="90976" y="2235200"/>
                  <a:pt x="0" y="2144224"/>
                  <a:pt x="0" y="20320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3" name="装饰  2"/>
          <p:cNvSpPr>
            <a:spLocks noGrp="1"/>
          </p:cNvSpPr>
          <p:nvPr>
            <p:ph type="body" idx="16393" hasCustomPrompt="1"/>
            <p:custDataLst>
              <p:tags r:id="rId6"/>
            </p:custDataLst>
          </p:nvPr>
        </p:nvSpPr>
        <p:spPr>
          <a:xfrm>
            <a:off x="609600" y="4216400"/>
            <a:ext cx="50800" cy="2032000"/>
          </a:xfrm>
          <a:custGeom>
            <a:avLst/>
            <a:gdLst>
              <a:gd name="connisteX0" fmla="*/ 0 w 50800"/>
              <a:gd name="connsiteY0" fmla="*/ 25400 h 2032000"/>
              <a:gd name="connisteX1" fmla="*/ 25400 w 50800"/>
              <a:gd name="connsiteY1" fmla="*/ 0 h 2032000"/>
              <a:gd name="connisteX2" fmla="*/ 25400 w 50800"/>
              <a:gd name="connsiteY2" fmla="*/ 0 h 2032000"/>
              <a:gd name="connisteX3" fmla="*/ 50800 w 50800"/>
              <a:gd name="connsiteY3" fmla="*/ 25400 h 2032000"/>
              <a:gd name="connisteX4" fmla="*/ 50800 w 50800"/>
              <a:gd name="connsiteY4" fmla="*/ 2006600 h 2032000"/>
              <a:gd name="connisteX5" fmla="*/ 25400 w 50800"/>
              <a:gd name="connsiteY5" fmla="*/ 2032000 h 2032000"/>
              <a:gd name="connisteX6" fmla="*/ 25400 w 50800"/>
              <a:gd name="connsiteY6" fmla="*/ 2032000 h 2032000"/>
              <a:gd name="connisteX7" fmla="*/ 0 w 50800"/>
              <a:gd name="connsiteY7" fmla="*/ 2006600 h 2032000"/>
              <a:gd name="connisteX8" fmla="*/ 0 w 50800"/>
              <a:gd name="connsiteY8" fmla="*/ 254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20320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2006600"/>
                </a:lnTo>
                <a:cubicBezTo>
                  <a:pt x="50800" y="2020628"/>
                  <a:pt x="39428" y="2032000"/>
                  <a:pt x="25400" y="2032000"/>
                </a:cubicBezTo>
                <a:lnTo>
                  <a:pt x="25400" y="2032000"/>
                </a:lnTo>
                <a:cubicBezTo>
                  <a:pt x="11372" y="2032000"/>
                  <a:pt x="0" y="2020628"/>
                  <a:pt x="0" y="20066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762000" y="4216400"/>
            <a:ext cx="309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762000" y="4724400"/>
            <a:ext cx="30988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9"/>
            </p:custDataLst>
          </p:nvPr>
        </p:nvSpPr>
        <p:spPr>
          <a:xfrm>
            <a:off x="4470400" y="4216400"/>
            <a:ext cx="50800" cy="2032000"/>
          </a:xfrm>
          <a:custGeom>
            <a:avLst/>
            <a:gdLst>
              <a:gd name="connisteX0" fmla="*/ 0 w 50800"/>
              <a:gd name="connsiteY0" fmla="*/ 25400 h 2032000"/>
              <a:gd name="connisteX1" fmla="*/ 25400 w 50800"/>
              <a:gd name="connsiteY1" fmla="*/ 0 h 2032000"/>
              <a:gd name="connisteX2" fmla="*/ 25400 w 50800"/>
              <a:gd name="connsiteY2" fmla="*/ 0 h 2032000"/>
              <a:gd name="connisteX3" fmla="*/ 50800 w 50800"/>
              <a:gd name="connsiteY3" fmla="*/ 25400 h 2032000"/>
              <a:gd name="connisteX4" fmla="*/ 50800 w 50800"/>
              <a:gd name="connsiteY4" fmla="*/ 2006600 h 2032000"/>
              <a:gd name="connisteX5" fmla="*/ 25400 w 50800"/>
              <a:gd name="connsiteY5" fmla="*/ 2032000 h 2032000"/>
              <a:gd name="connisteX6" fmla="*/ 25400 w 50800"/>
              <a:gd name="connsiteY6" fmla="*/ 2032000 h 2032000"/>
              <a:gd name="connisteX7" fmla="*/ 0 w 50800"/>
              <a:gd name="connsiteY7" fmla="*/ 2006600 h 2032000"/>
              <a:gd name="connisteX8" fmla="*/ 0 w 50800"/>
              <a:gd name="connsiteY8" fmla="*/ 254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20320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2006600"/>
                </a:lnTo>
                <a:cubicBezTo>
                  <a:pt x="50800" y="2020628"/>
                  <a:pt x="39428" y="2032000"/>
                  <a:pt x="25400" y="2032000"/>
                </a:cubicBezTo>
                <a:lnTo>
                  <a:pt x="25400" y="2032000"/>
                </a:lnTo>
                <a:cubicBezTo>
                  <a:pt x="11372" y="2032000"/>
                  <a:pt x="0" y="2020628"/>
                  <a:pt x="0" y="20066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88" hasCustomPrompt="1"/>
            <p:custDataLst>
              <p:tags r:id="rId10"/>
            </p:custDataLst>
          </p:nvPr>
        </p:nvSpPr>
        <p:spPr>
          <a:xfrm>
            <a:off x="4622800" y="4216400"/>
            <a:ext cx="309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1"/>
            </p:custDataLst>
          </p:nvPr>
        </p:nvSpPr>
        <p:spPr>
          <a:xfrm>
            <a:off x="4622800" y="4724400"/>
            <a:ext cx="30988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9" name="装饰  8"/>
          <p:cNvSpPr>
            <a:spLocks noGrp="1"/>
          </p:cNvSpPr>
          <p:nvPr>
            <p:ph type="body" idx="16395" hasCustomPrompt="1"/>
            <p:custDataLst>
              <p:tags r:id="rId12"/>
            </p:custDataLst>
          </p:nvPr>
        </p:nvSpPr>
        <p:spPr>
          <a:xfrm>
            <a:off x="8331200" y="4216400"/>
            <a:ext cx="50800" cy="2032000"/>
          </a:xfrm>
          <a:custGeom>
            <a:avLst/>
            <a:gdLst>
              <a:gd name="connisteX0" fmla="*/ 0 w 50800"/>
              <a:gd name="connsiteY0" fmla="*/ 25400 h 2032000"/>
              <a:gd name="connisteX1" fmla="*/ 25400 w 50800"/>
              <a:gd name="connsiteY1" fmla="*/ 0 h 2032000"/>
              <a:gd name="connisteX2" fmla="*/ 25400 w 50800"/>
              <a:gd name="connsiteY2" fmla="*/ 0 h 2032000"/>
              <a:gd name="connisteX3" fmla="*/ 50800 w 50800"/>
              <a:gd name="connsiteY3" fmla="*/ 25400 h 2032000"/>
              <a:gd name="connisteX4" fmla="*/ 50800 w 50800"/>
              <a:gd name="connsiteY4" fmla="*/ 2006600 h 2032000"/>
              <a:gd name="connisteX5" fmla="*/ 25400 w 50800"/>
              <a:gd name="connsiteY5" fmla="*/ 2032000 h 2032000"/>
              <a:gd name="connisteX6" fmla="*/ 25400 w 50800"/>
              <a:gd name="connsiteY6" fmla="*/ 2032000 h 2032000"/>
              <a:gd name="connisteX7" fmla="*/ 0 w 50800"/>
              <a:gd name="connsiteY7" fmla="*/ 2006600 h 2032000"/>
              <a:gd name="connisteX8" fmla="*/ 0 w 50800"/>
              <a:gd name="connsiteY8" fmla="*/ 254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20320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2006600"/>
                </a:lnTo>
                <a:cubicBezTo>
                  <a:pt x="50800" y="2020628"/>
                  <a:pt x="39428" y="2032000"/>
                  <a:pt x="25400" y="2032000"/>
                </a:cubicBezTo>
                <a:lnTo>
                  <a:pt x="25400" y="2032000"/>
                </a:lnTo>
                <a:cubicBezTo>
                  <a:pt x="11372" y="2032000"/>
                  <a:pt x="0" y="2020628"/>
                  <a:pt x="0" y="20066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idx="16390" hasCustomPrompt="1"/>
            <p:custDataLst>
              <p:tags r:id="rId13"/>
            </p:custDataLst>
          </p:nvPr>
        </p:nvSpPr>
        <p:spPr>
          <a:xfrm>
            <a:off x="8483600" y="4216400"/>
            <a:ext cx="309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21" name="文本占位符 20"/>
          <p:cNvSpPr>
            <a:spLocks noGrp="1"/>
          </p:cNvSpPr>
          <p:nvPr>
            <p:ph type="body" idx="16391" hasCustomPrompt="1"/>
            <p:custDataLst>
              <p:tags r:id="rId14"/>
            </p:custDataLst>
          </p:nvPr>
        </p:nvSpPr>
        <p:spPr>
          <a:xfrm>
            <a:off x="8483600" y="4724400"/>
            <a:ext cx="30988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07_16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4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6" hasCustomPrompt="1"/>
            <p:custDataLst>
              <p:tags r:id="rId5"/>
            </p:custDataLst>
          </p:nvPr>
        </p:nvSpPr>
        <p:spPr>
          <a:xfrm>
            <a:off x="609600" y="23876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87" hasCustomPrompt="1"/>
            <p:custDataLst>
              <p:tags r:id="rId6"/>
            </p:custDataLst>
          </p:nvPr>
        </p:nvSpPr>
        <p:spPr>
          <a:xfrm>
            <a:off x="609600" y="2946400"/>
            <a:ext cx="3251200" cy="2438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8" hasCustomPrompt="1"/>
            <p:custDataLst>
              <p:tags r:id="rId7"/>
            </p:custDataLst>
          </p:nvPr>
        </p:nvSpPr>
        <p:spPr>
          <a:xfrm>
            <a:off x="4470400" y="23876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9" hasCustomPrompt="1"/>
            <p:custDataLst>
              <p:tags r:id="rId8"/>
            </p:custDataLst>
          </p:nvPr>
        </p:nvSpPr>
        <p:spPr>
          <a:xfrm>
            <a:off x="4470400" y="2946400"/>
            <a:ext cx="3251200" cy="2438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idx="16390" hasCustomPrompt="1"/>
            <p:custDataLst>
              <p:tags r:id="rId9"/>
            </p:custDataLst>
          </p:nvPr>
        </p:nvSpPr>
        <p:spPr>
          <a:xfrm>
            <a:off x="8331200" y="23876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91" hasCustomPrompt="1"/>
            <p:custDataLst>
              <p:tags r:id="rId10"/>
            </p:custDataLst>
          </p:nvPr>
        </p:nvSpPr>
        <p:spPr>
          <a:xfrm>
            <a:off x="8331200" y="2946400"/>
            <a:ext cx="3251200" cy="2438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1_17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4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12" name="内容占位符 11"/>
          <p:cNvSpPr>
            <a:spLocks noGrp="1"/>
          </p:cNvSpPr>
          <p:nvPr>
            <p:ph idx="16390" hasCustomPrompt="1"/>
            <p:custDataLst>
              <p:tags r:id="rId5"/>
            </p:custDataLst>
          </p:nvPr>
        </p:nvSpPr>
        <p:spPr>
          <a:xfrm>
            <a:off x="7543800" y="1524000"/>
            <a:ext cx="4038600" cy="4724400"/>
          </a:xfrm>
          <a:custGeom>
            <a:avLst/>
            <a:gdLst>
              <a:gd name="connisteX0" fmla="*/ 0 w 4038600"/>
              <a:gd name="connsiteY0" fmla="*/ 0 h 4724400"/>
              <a:gd name="connisteX1" fmla="*/ 3835400 w 4038600"/>
              <a:gd name="connsiteY1" fmla="*/ 0 h 4724400"/>
              <a:gd name="connisteX2" fmla="*/ 4038600 w 4038600"/>
              <a:gd name="connsiteY2" fmla="*/ 203200 h 4724400"/>
              <a:gd name="connisteX3" fmla="*/ 4038600 w 4038600"/>
              <a:gd name="connsiteY3" fmla="*/ 4521200 h 4724400"/>
              <a:gd name="connisteX4" fmla="*/ 3835400 w 4038600"/>
              <a:gd name="connsiteY4" fmla="*/ 4724400 h 4724400"/>
              <a:gd name="connisteX5" fmla="*/ 0 w 4038600"/>
              <a:gd name="connsiteY5" fmla="*/ 4724400 h 4724400"/>
              <a:gd name="connisteX6" fmla="*/ 0 w 4038600"/>
              <a:gd name="connsiteY6" fmla="*/ 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4038600" h="4724400">
                <a:moveTo>
                  <a:pt x="0" y="0"/>
                </a:moveTo>
                <a:lnTo>
                  <a:pt x="3835400" y="0"/>
                </a:lnTo>
                <a:cubicBezTo>
                  <a:pt x="3947624" y="0"/>
                  <a:pt x="4038600" y="90976"/>
                  <a:pt x="4038600" y="203200"/>
                </a:cubicBezTo>
                <a:lnTo>
                  <a:pt x="4038600" y="4521200"/>
                </a:lnTo>
                <a:cubicBezTo>
                  <a:pt x="4038600" y="4633424"/>
                  <a:pt x="3947624" y="4724400"/>
                  <a:pt x="3835400" y="4724400"/>
                </a:cubicBezTo>
                <a:lnTo>
                  <a:pt x="0" y="47244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3" name="装饰  2"/>
          <p:cNvSpPr>
            <a:spLocks noGrp="1"/>
          </p:cNvSpPr>
          <p:nvPr>
            <p:ph type="body" idx="16391" hasCustomPrompt="1"/>
            <p:custDataLst>
              <p:tags r:id="rId6"/>
            </p:custDataLst>
          </p:nvPr>
        </p:nvSpPr>
        <p:spPr>
          <a:xfrm>
            <a:off x="609600" y="1524000"/>
            <a:ext cx="6934200" cy="4724400"/>
          </a:xfrm>
          <a:custGeom>
            <a:avLst/>
            <a:gdLst>
              <a:gd name="connisteX0" fmla="*/ 0 w 6934200"/>
              <a:gd name="connsiteY0" fmla="*/ 203200 h 4724400"/>
              <a:gd name="connisteX1" fmla="*/ 203200 w 6934200"/>
              <a:gd name="connsiteY1" fmla="*/ 0 h 4724400"/>
              <a:gd name="connisteX2" fmla="*/ 6934200 w 6934200"/>
              <a:gd name="connsiteY2" fmla="*/ 0 h 4724400"/>
              <a:gd name="connisteX3" fmla="*/ 6934200 w 6934200"/>
              <a:gd name="connsiteY3" fmla="*/ 4724400 h 4724400"/>
              <a:gd name="connisteX4" fmla="*/ 203200 w 6934200"/>
              <a:gd name="connsiteY4" fmla="*/ 4724400 h 4724400"/>
              <a:gd name="connisteX5" fmla="*/ 0 w 6934200"/>
              <a:gd name="connsiteY5" fmla="*/ 4521200 h 4724400"/>
              <a:gd name="connisteX6" fmla="*/ 0 w 6934200"/>
              <a:gd name="connsiteY6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69342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6934200" y="0"/>
                </a:lnTo>
                <a:lnTo>
                  <a:pt x="6934200" y="4724400"/>
                </a:ln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1066800" y="2108200"/>
            <a:ext cx="6019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1066800" y="2667000"/>
            <a:ext cx="60198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idx="16388" hasCustomPrompt="1"/>
            <p:custDataLst>
              <p:tags r:id="rId9"/>
            </p:custDataLst>
          </p:nvPr>
        </p:nvSpPr>
        <p:spPr>
          <a:xfrm>
            <a:off x="1066800" y="4191000"/>
            <a:ext cx="6019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1066800" y="4749800"/>
            <a:ext cx="60198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上标下内-装饰无-默认位置-并列-3_35_group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4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12" name="装饰  1"/>
          <p:cNvSpPr>
            <a:spLocks noGrp="1"/>
          </p:cNvSpPr>
          <p:nvPr>
            <p:ph type="body" idx="16395" hasCustomPrompt="1"/>
            <p:custDataLst>
              <p:tags r:id="rId5"/>
            </p:custDataLst>
          </p:nvPr>
        </p:nvSpPr>
        <p:spPr>
          <a:xfrm>
            <a:off x="609600" y="1676400"/>
            <a:ext cx="609600" cy="609600"/>
          </a:xfrm>
          <a:custGeom>
            <a:avLst/>
            <a:gdLst>
              <a:gd name="connisteX0" fmla="*/ 0 w 609600"/>
              <a:gd name="connsiteY0" fmla="*/ 304800 h 609600"/>
              <a:gd name="connisteX1" fmla="*/ 304800 w 609600"/>
              <a:gd name="connsiteY1" fmla="*/ 0 h 609600"/>
              <a:gd name="connisteX2" fmla="*/ 304800 w 609600"/>
              <a:gd name="connsiteY2" fmla="*/ 0 h 609600"/>
              <a:gd name="connisteX3" fmla="*/ 609600 w 609600"/>
              <a:gd name="connsiteY3" fmla="*/ 304800 h 609600"/>
              <a:gd name="connisteX4" fmla="*/ 609600 w 609600"/>
              <a:gd name="connsiteY4" fmla="*/ 304800 h 609600"/>
              <a:gd name="connisteX5" fmla="*/ 304800 w 609600"/>
              <a:gd name="connsiteY5" fmla="*/ 609600 h 609600"/>
              <a:gd name="connisteX6" fmla="*/ 304800 w 609600"/>
              <a:gd name="connsiteY6" fmla="*/ 609600 h 609600"/>
              <a:gd name="connisteX7" fmla="*/ 0 w 609600"/>
              <a:gd name="connsiteY7" fmla="*/ 304800 h 609600"/>
              <a:gd name="connisteX8" fmla="*/ 0 w 609600"/>
              <a:gd name="connsiteY8" fmla="*/ 304800 h 609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609600" h="609600">
                <a:moveTo>
                  <a:pt x="0" y="304800"/>
                </a:moveTo>
                <a:cubicBezTo>
                  <a:pt x="0" y="136464"/>
                  <a:pt x="136464" y="0"/>
                  <a:pt x="304800" y="0"/>
                </a:cubicBezTo>
                <a:lnTo>
                  <a:pt x="304800" y="0"/>
                </a:lnTo>
                <a:cubicBezTo>
                  <a:pt x="473136" y="0"/>
                  <a:pt x="609600" y="136464"/>
                  <a:pt x="609600" y="304800"/>
                </a:cubicBezTo>
                <a:lnTo>
                  <a:pt x="609600" y="304800"/>
                </a:lnTo>
                <a:cubicBezTo>
                  <a:pt x="609600" y="473136"/>
                  <a:pt x="473136" y="609600"/>
                  <a:pt x="304800" y="609600"/>
                </a:cubicBezTo>
                <a:lnTo>
                  <a:pt x="304800" y="609600"/>
                </a:lnTo>
                <a:cubicBezTo>
                  <a:pt x="136464" y="609600"/>
                  <a:pt x="0" y="473136"/>
                  <a:pt x="0" y="304800"/>
                </a:cubicBezTo>
                <a:lnTo>
                  <a:pt x="0" y="3048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3" name="图片占位符 12"/>
          <p:cNvSpPr>
            <a:spLocks noGrp="1"/>
          </p:cNvSpPr>
          <p:nvPr>
            <p:ph type="pic" idx="16394" hasCustomPrompt="1"/>
            <p:custDataLst>
              <p:tags r:id="rId6"/>
            </p:custDataLst>
          </p:nvPr>
        </p:nvSpPr>
        <p:spPr>
          <a:xfrm>
            <a:off x="751840" y="1818640"/>
            <a:ext cx="325120" cy="32512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1422400" y="1676400"/>
            <a:ext cx="4445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1422400" y="2133600"/>
            <a:ext cx="44450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6" name="装饰  5"/>
          <p:cNvSpPr>
            <a:spLocks noGrp="1"/>
          </p:cNvSpPr>
          <p:nvPr>
            <p:ph type="body" idx="16397" hasCustomPrompt="1"/>
            <p:custDataLst>
              <p:tags r:id="rId9"/>
            </p:custDataLst>
          </p:nvPr>
        </p:nvSpPr>
        <p:spPr>
          <a:xfrm>
            <a:off x="6324600" y="1676400"/>
            <a:ext cx="609600" cy="609600"/>
          </a:xfrm>
          <a:custGeom>
            <a:avLst/>
            <a:gdLst>
              <a:gd name="connisteX0" fmla="*/ 0 w 609600"/>
              <a:gd name="connsiteY0" fmla="*/ 304800 h 609600"/>
              <a:gd name="connisteX1" fmla="*/ 304800 w 609600"/>
              <a:gd name="connsiteY1" fmla="*/ 0 h 609600"/>
              <a:gd name="connisteX2" fmla="*/ 304800 w 609600"/>
              <a:gd name="connsiteY2" fmla="*/ 0 h 609600"/>
              <a:gd name="connisteX3" fmla="*/ 609600 w 609600"/>
              <a:gd name="connsiteY3" fmla="*/ 304800 h 609600"/>
              <a:gd name="connisteX4" fmla="*/ 609600 w 609600"/>
              <a:gd name="connsiteY4" fmla="*/ 304800 h 609600"/>
              <a:gd name="connisteX5" fmla="*/ 304800 w 609600"/>
              <a:gd name="connsiteY5" fmla="*/ 609600 h 609600"/>
              <a:gd name="connisteX6" fmla="*/ 304800 w 609600"/>
              <a:gd name="connsiteY6" fmla="*/ 609600 h 609600"/>
              <a:gd name="connisteX7" fmla="*/ 0 w 609600"/>
              <a:gd name="connsiteY7" fmla="*/ 304800 h 609600"/>
              <a:gd name="connisteX8" fmla="*/ 0 w 609600"/>
              <a:gd name="connsiteY8" fmla="*/ 304800 h 609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609600" h="609600">
                <a:moveTo>
                  <a:pt x="0" y="304800"/>
                </a:moveTo>
                <a:cubicBezTo>
                  <a:pt x="0" y="136464"/>
                  <a:pt x="136464" y="0"/>
                  <a:pt x="304800" y="0"/>
                </a:cubicBezTo>
                <a:lnTo>
                  <a:pt x="304800" y="0"/>
                </a:lnTo>
                <a:cubicBezTo>
                  <a:pt x="473136" y="0"/>
                  <a:pt x="609600" y="136464"/>
                  <a:pt x="609600" y="304800"/>
                </a:cubicBezTo>
                <a:lnTo>
                  <a:pt x="609600" y="304800"/>
                </a:lnTo>
                <a:cubicBezTo>
                  <a:pt x="609600" y="473136"/>
                  <a:pt x="473136" y="609600"/>
                  <a:pt x="304800" y="609600"/>
                </a:cubicBezTo>
                <a:lnTo>
                  <a:pt x="304800" y="609600"/>
                </a:lnTo>
                <a:cubicBezTo>
                  <a:pt x="136464" y="609600"/>
                  <a:pt x="0" y="473136"/>
                  <a:pt x="0" y="304800"/>
                </a:cubicBezTo>
                <a:lnTo>
                  <a:pt x="0" y="3048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7" name="图片占位符 16"/>
          <p:cNvSpPr>
            <a:spLocks noGrp="1"/>
          </p:cNvSpPr>
          <p:nvPr>
            <p:ph type="pic" idx="16396" hasCustomPrompt="1"/>
            <p:custDataLst>
              <p:tags r:id="rId10"/>
            </p:custDataLst>
          </p:nvPr>
        </p:nvSpPr>
        <p:spPr>
          <a:xfrm>
            <a:off x="6466840" y="1818640"/>
            <a:ext cx="325120" cy="32512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7137400" y="1676400"/>
            <a:ext cx="4445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7137400" y="2133600"/>
            <a:ext cx="44450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20" name="装饰  9"/>
          <p:cNvSpPr>
            <a:spLocks noGrp="1"/>
          </p:cNvSpPr>
          <p:nvPr>
            <p:ph type="body" idx="16399" hasCustomPrompt="1"/>
            <p:custDataLst>
              <p:tags r:id="rId13"/>
            </p:custDataLst>
          </p:nvPr>
        </p:nvSpPr>
        <p:spPr>
          <a:xfrm>
            <a:off x="609600" y="4114800"/>
            <a:ext cx="609600" cy="609600"/>
          </a:xfrm>
          <a:custGeom>
            <a:avLst/>
            <a:gdLst>
              <a:gd name="connisteX0" fmla="*/ 0 w 609600"/>
              <a:gd name="connsiteY0" fmla="*/ 304800 h 609600"/>
              <a:gd name="connisteX1" fmla="*/ 304800 w 609600"/>
              <a:gd name="connsiteY1" fmla="*/ 0 h 609600"/>
              <a:gd name="connisteX2" fmla="*/ 304800 w 609600"/>
              <a:gd name="connsiteY2" fmla="*/ 0 h 609600"/>
              <a:gd name="connisteX3" fmla="*/ 609600 w 609600"/>
              <a:gd name="connsiteY3" fmla="*/ 304800 h 609600"/>
              <a:gd name="connisteX4" fmla="*/ 609600 w 609600"/>
              <a:gd name="connsiteY4" fmla="*/ 304800 h 609600"/>
              <a:gd name="connisteX5" fmla="*/ 304800 w 609600"/>
              <a:gd name="connsiteY5" fmla="*/ 609600 h 609600"/>
              <a:gd name="connisteX6" fmla="*/ 304800 w 609600"/>
              <a:gd name="connsiteY6" fmla="*/ 609600 h 609600"/>
              <a:gd name="connisteX7" fmla="*/ 0 w 609600"/>
              <a:gd name="connsiteY7" fmla="*/ 304800 h 609600"/>
              <a:gd name="connisteX8" fmla="*/ 0 w 609600"/>
              <a:gd name="connsiteY8" fmla="*/ 304800 h 609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609600" h="609600">
                <a:moveTo>
                  <a:pt x="0" y="304800"/>
                </a:moveTo>
                <a:cubicBezTo>
                  <a:pt x="0" y="136464"/>
                  <a:pt x="136464" y="0"/>
                  <a:pt x="304800" y="0"/>
                </a:cubicBezTo>
                <a:lnTo>
                  <a:pt x="304800" y="0"/>
                </a:lnTo>
                <a:cubicBezTo>
                  <a:pt x="473136" y="0"/>
                  <a:pt x="609600" y="136464"/>
                  <a:pt x="609600" y="304800"/>
                </a:cubicBezTo>
                <a:lnTo>
                  <a:pt x="609600" y="304800"/>
                </a:lnTo>
                <a:cubicBezTo>
                  <a:pt x="609600" y="473136"/>
                  <a:pt x="473136" y="609600"/>
                  <a:pt x="304800" y="609600"/>
                </a:cubicBezTo>
                <a:lnTo>
                  <a:pt x="304800" y="609600"/>
                </a:lnTo>
                <a:cubicBezTo>
                  <a:pt x="136464" y="609600"/>
                  <a:pt x="0" y="473136"/>
                  <a:pt x="0" y="304800"/>
                </a:cubicBezTo>
                <a:lnTo>
                  <a:pt x="0" y="3048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1" name="图片占位符 20"/>
          <p:cNvSpPr>
            <a:spLocks noGrp="1"/>
          </p:cNvSpPr>
          <p:nvPr>
            <p:ph type="pic" idx="16398" hasCustomPrompt="1"/>
            <p:custDataLst>
              <p:tags r:id="rId14"/>
            </p:custDataLst>
          </p:nvPr>
        </p:nvSpPr>
        <p:spPr>
          <a:xfrm>
            <a:off x="751840" y="4257040"/>
            <a:ext cx="325120" cy="32512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22" name="文本占位符 21"/>
          <p:cNvSpPr>
            <a:spLocks noGrp="1"/>
          </p:cNvSpPr>
          <p:nvPr>
            <p:ph type="body" idx="16390" hasCustomPrompt="1"/>
            <p:custDataLst>
              <p:tags r:id="rId15"/>
            </p:custDataLst>
          </p:nvPr>
        </p:nvSpPr>
        <p:spPr>
          <a:xfrm>
            <a:off x="1422400" y="4114800"/>
            <a:ext cx="4445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23" name="文本占位符 22"/>
          <p:cNvSpPr>
            <a:spLocks noGrp="1"/>
          </p:cNvSpPr>
          <p:nvPr>
            <p:ph type="body" idx="16391" hasCustomPrompt="1"/>
            <p:custDataLst>
              <p:tags r:id="rId16"/>
            </p:custDataLst>
          </p:nvPr>
        </p:nvSpPr>
        <p:spPr>
          <a:xfrm>
            <a:off x="1422400" y="4572000"/>
            <a:ext cx="44450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24" name="装饰  3"/>
          <p:cNvSpPr>
            <a:spLocks noGrp="1"/>
          </p:cNvSpPr>
          <p:nvPr>
            <p:ph type="body" idx="16401" hasCustomPrompt="1"/>
            <p:custDataLst>
              <p:tags r:id="rId17"/>
            </p:custDataLst>
          </p:nvPr>
        </p:nvSpPr>
        <p:spPr>
          <a:xfrm>
            <a:off x="6324600" y="4114800"/>
            <a:ext cx="609600" cy="609600"/>
          </a:xfrm>
          <a:custGeom>
            <a:avLst/>
            <a:gdLst>
              <a:gd name="connisteX0" fmla="*/ 0 w 609600"/>
              <a:gd name="connsiteY0" fmla="*/ 304800 h 609600"/>
              <a:gd name="connisteX1" fmla="*/ 304800 w 609600"/>
              <a:gd name="connsiteY1" fmla="*/ 0 h 609600"/>
              <a:gd name="connisteX2" fmla="*/ 304800 w 609600"/>
              <a:gd name="connsiteY2" fmla="*/ 0 h 609600"/>
              <a:gd name="connisteX3" fmla="*/ 609600 w 609600"/>
              <a:gd name="connsiteY3" fmla="*/ 304800 h 609600"/>
              <a:gd name="connisteX4" fmla="*/ 609600 w 609600"/>
              <a:gd name="connsiteY4" fmla="*/ 304800 h 609600"/>
              <a:gd name="connisteX5" fmla="*/ 304800 w 609600"/>
              <a:gd name="connsiteY5" fmla="*/ 609600 h 609600"/>
              <a:gd name="connisteX6" fmla="*/ 304800 w 609600"/>
              <a:gd name="connsiteY6" fmla="*/ 609600 h 609600"/>
              <a:gd name="connisteX7" fmla="*/ 0 w 609600"/>
              <a:gd name="connsiteY7" fmla="*/ 304800 h 609600"/>
              <a:gd name="connisteX8" fmla="*/ 0 w 609600"/>
              <a:gd name="connsiteY8" fmla="*/ 304800 h 609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609600" h="609600">
                <a:moveTo>
                  <a:pt x="0" y="304800"/>
                </a:moveTo>
                <a:cubicBezTo>
                  <a:pt x="0" y="136464"/>
                  <a:pt x="136464" y="0"/>
                  <a:pt x="304800" y="0"/>
                </a:cubicBezTo>
                <a:lnTo>
                  <a:pt x="304800" y="0"/>
                </a:lnTo>
                <a:cubicBezTo>
                  <a:pt x="473136" y="0"/>
                  <a:pt x="609600" y="136464"/>
                  <a:pt x="609600" y="304800"/>
                </a:cubicBezTo>
                <a:lnTo>
                  <a:pt x="609600" y="304800"/>
                </a:lnTo>
                <a:cubicBezTo>
                  <a:pt x="609600" y="473136"/>
                  <a:pt x="473136" y="609600"/>
                  <a:pt x="304800" y="609600"/>
                </a:cubicBezTo>
                <a:lnTo>
                  <a:pt x="304800" y="609600"/>
                </a:lnTo>
                <a:cubicBezTo>
                  <a:pt x="136464" y="609600"/>
                  <a:pt x="0" y="473136"/>
                  <a:pt x="0" y="304800"/>
                </a:cubicBezTo>
                <a:lnTo>
                  <a:pt x="0" y="3048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5" name="图片占位符 24"/>
          <p:cNvSpPr>
            <a:spLocks noGrp="1"/>
          </p:cNvSpPr>
          <p:nvPr>
            <p:ph type="pic" idx="16400" hasCustomPrompt="1"/>
            <p:custDataLst>
              <p:tags r:id="rId18"/>
            </p:custDataLst>
          </p:nvPr>
        </p:nvSpPr>
        <p:spPr>
          <a:xfrm>
            <a:off x="6466840" y="4257040"/>
            <a:ext cx="325120" cy="32512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26" name="文本占位符 25"/>
          <p:cNvSpPr>
            <a:spLocks noGrp="1"/>
          </p:cNvSpPr>
          <p:nvPr>
            <p:ph type="body" idx="16392" hasCustomPrompt="1"/>
            <p:custDataLst>
              <p:tags r:id="rId19"/>
            </p:custDataLst>
          </p:nvPr>
        </p:nvSpPr>
        <p:spPr>
          <a:xfrm>
            <a:off x="7137400" y="4114800"/>
            <a:ext cx="4445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27" name="文本占位符 26"/>
          <p:cNvSpPr>
            <a:spLocks noGrp="1"/>
          </p:cNvSpPr>
          <p:nvPr>
            <p:ph type="body" idx="16393" hasCustomPrompt="1"/>
            <p:custDataLst>
              <p:tags r:id="rId20"/>
            </p:custDataLst>
          </p:nvPr>
        </p:nvSpPr>
        <p:spPr>
          <a:xfrm>
            <a:off x="7137400" y="4572000"/>
            <a:ext cx="44450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9_18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4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12" name="装饰  1"/>
          <p:cNvSpPr>
            <a:spLocks noGrp="1"/>
          </p:cNvSpPr>
          <p:nvPr>
            <p:ph type="body" idx="16393" hasCustomPrompt="1"/>
            <p:custDataLst>
              <p:tags r:id="rId5"/>
            </p:custDataLst>
          </p:nvPr>
        </p:nvSpPr>
        <p:spPr>
          <a:xfrm>
            <a:off x="609600" y="1524000"/>
            <a:ext cx="3454400" cy="4724400"/>
          </a:xfrm>
          <a:custGeom>
            <a:avLst/>
            <a:gdLst>
              <a:gd name="connisteX0" fmla="*/ 0 w 3454400"/>
              <a:gd name="connsiteY0" fmla="*/ 203200 h 4724400"/>
              <a:gd name="connisteX1" fmla="*/ 203200 w 3454400"/>
              <a:gd name="connsiteY1" fmla="*/ 0 h 4724400"/>
              <a:gd name="connisteX2" fmla="*/ 3251200 w 3454400"/>
              <a:gd name="connsiteY2" fmla="*/ 0 h 4724400"/>
              <a:gd name="connisteX3" fmla="*/ 3454400 w 3454400"/>
              <a:gd name="connsiteY3" fmla="*/ 203200 h 4724400"/>
              <a:gd name="connisteX4" fmla="*/ 3454400 w 3454400"/>
              <a:gd name="connsiteY4" fmla="*/ 4521200 h 4724400"/>
              <a:gd name="connisteX5" fmla="*/ 3251200 w 3454400"/>
              <a:gd name="connsiteY5" fmla="*/ 4724400 h 4724400"/>
              <a:gd name="connisteX6" fmla="*/ 203200 w 3454400"/>
              <a:gd name="connsiteY6" fmla="*/ 4724400 h 4724400"/>
              <a:gd name="connisteX7" fmla="*/ 0 w 3454400"/>
              <a:gd name="connsiteY7" fmla="*/ 4521200 h 4724400"/>
              <a:gd name="connisteX8" fmla="*/ 0 w 3454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521200"/>
                </a:lnTo>
                <a:cubicBezTo>
                  <a:pt x="3454400" y="4633424"/>
                  <a:pt x="3363424" y="4724400"/>
                  <a:pt x="3251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3" name="图片占位符 12"/>
          <p:cNvSpPr>
            <a:spLocks noGrp="1"/>
          </p:cNvSpPr>
          <p:nvPr>
            <p:ph type="pic" idx="16392" hasCustomPrompt="1"/>
            <p:custDataLst>
              <p:tags r:id="rId6"/>
            </p:custDataLst>
          </p:nvPr>
        </p:nvSpPr>
        <p:spPr>
          <a:xfrm>
            <a:off x="1879600" y="2108200"/>
            <a:ext cx="914400" cy="91440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1016000" y="3276600"/>
            <a:ext cx="264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1016000" y="3835400"/>
            <a:ext cx="26416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6" name="装饰  5"/>
          <p:cNvSpPr>
            <a:spLocks noGrp="1"/>
          </p:cNvSpPr>
          <p:nvPr>
            <p:ph type="body" idx="16395" hasCustomPrompt="1"/>
            <p:custDataLst>
              <p:tags r:id="rId9"/>
            </p:custDataLst>
          </p:nvPr>
        </p:nvSpPr>
        <p:spPr>
          <a:xfrm>
            <a:off x="4368800" y="1524000"/>
            <a:ext cx="3454400" cy="4724400"/>
          </a:xfrm>
          <a:custGeom>
            <a:avLst/>
            <a:gdLst>
              <a:gd name="connisteX0" fmla="*/ 0 w 3454400"/>
              <a:gd name="connsiteY0" fmla="*/ 203200 h 4724400"/>
              <a:gd name="connisteX1" fmla="*/ 203200 w 3454400"/>
              <a:gd name="connsiteY1" fmla="*/ 0 h 4724400"/>
              <a:gd name="connisteX2" fmla="*/ 3251200 w 3454400"/>
              <a:gd name="connsiteY2" fmla="*/ 0 h 4724400"/>
              <a:gd name="connisteX3" fmla="*/ 3454400 w 3454400"/>
              <a:gd name="connsiteY3" fmla="*/ 203200 h 4724400"/>
              <a:gd name="connisteX4" fmla="*/ 3454400 w 3454400"/>
              <a:gd name="connsiteY4" fmla="*/ 4521200 h 4724400"/>
              <a:gd name="connisteX5" fmla="*/ 3251200 w 3454400"/>
              <a:gd name="connsiteY5" fmla="*/ 4724400 h 4724400"/>
              <a:gd name="connisteX6" fmla="*/ 203200 w 3454400"/>
              <a:gd name="connsiteY6" fmla="*/ 4724400 h 4724400"/>
              <a:gd name="connisteX7" fmla="*/ 0 w 3454400"/>
              <a:gd name="connsiteY7" fmla="*/ 4521200 h 4724400"/>
              <a:gd name="connisteX8" fmla="*/ 0 w 3454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521200"/>
                </a:lnTo>
                <a:cubicBezTo>
                  <a:pt x="3454400" y="4633424"/>
                  <a:pt x="3363424" y="4724400"/>
                  <a:pt x="3251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7" name="图片占位符 16"/>
          <p:cNvSpPr>
            <a:spLocks noGrp="1"/>
          </p:cNvSpPr>
          <p:nvPr>
            <p:ph type="pic" idx="16394" hasCustomPrompt="1"/>
            <p:custDataLst>
              <p:tags r:id="rId10"/>
            </p:custDataLst>
          </p:nvPr>
        </p:nvSpPr>
        <p:spPr>
          <a:xfrm>
            <a:off x="5638800" y="2108200"/>
            <a:ext cx="914400" cy="91440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4775200" y="3276600"/>
            <a:ext cx="264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4775200" y="3835400"/>
            <a:ext cx="26416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20" name="装饰  9"/>
          <p:cNvSpPr>
            <a:spLocks noGrp="1"/>
          </p:cNvSpPr>
          <p:nvPr>
            <p:ph type="body" idx="16397" hasCustomPrompt="1"/>
            <p:custDataLst>
              <p:tags r:id="rId13"/>
            </p:custDataLst>
          </p:nvPr>
        </p:nvSpPr>
        <p:spPr>
          <a:xfrm>
            <a:off x="8128000" y="1524000"/>
            <a:ext cx="3454400" cy="4724400"/>
          </a:xfrm>
          <a:custGeom>
            <a:avLst/>
            <a:gdLst>
              <a:gd name="connisteX0" fmla="*/ 0 w 3454400"/>
              <a:gd name="connsiteY0" fmla="*/ 203200 h 4724400"/>
              <a:gd name="connisteX1" fmla="*/ 203200 w 3454400"/>
              <a:gd name="connsiteY1" fmla="*/ 0 h 4724400"/>
              <a:gd name="connisteX2" fmla="*/ 3251200 w 3454400"/>
              <a:gd name="connsiteY2" fmla="*/ 0 h 4724400"/>
              <a:gd name="connisteX3" fmla="*/ 3454400 w 3454400"/>
              <a:gd name="connsiteY3" fmla="*/ 203200 h 4724400"/>
              <a:gd name="connisteX4" fmla="*/ 3454400 w 3454400"/>
              <a:gd name="connsiteY4" fmla="*/ 4521200 h 4724400"/>
              <a:gd name="connisteX5" fmla="*/ 3251200 w 3454400"/>
              <a:gd name="connsiteY5" fmla="*/ 4724400 h 4724400"/>
              <a:gd name="connisteX6" fmla="*/ 203200 w 3454400"/>
              <a:gd name="connsiteY6" fmla="*/ 4724400 h 4724400"/>
              <a:gd name="connisteX7" fmla="*/ 0 w 3454400"/>
              <a:gd name="connsiteY7" fmla="*/ 4521200 h 4724400"/>
              <a:gd name="connisteX8" fmla="*/ 0 w 3454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521200"/>
                </a:lnTo>
                <a:cubicBezTo>
                  <a:pt x="3454400" y="4633424"/>
                  <a:pt x="3363424" y="4724400"/>
                  <a:pt x="3251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1" name="图片占位符 20"/>
          <p:cNvSpPr>
            <a:spLocks noGrp="1"/>
          </p:cNvSpPr>
          <p:nvPr>
            <p:ph type="pic" idx="16396" hasCustomPrompt="1"/>
            <p:custDataLst>
              <p:tags r:id="rId14"/>
            </p:custDataLst>
          </p:nvPr>
        </p:nvSpPr>
        <p:spPr>
          <a:xfrm>
            <a:off x="9398000" y="2108200"/>
            <a:ext cx="914400" cy="91440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22" name="文本占位符 21"/>
          <p:cNvSpPr>
            <a:spLocks noGrp="1"/>
          </p:cNvSpPr>
          <p:nvPr>
            <p:ph type="body" idx="16390" hasCustomPrompt="1"/>
            <p:custDataLst>
              <p:tags r:id="rId15"/>
            </p:custDataLst>
          </p:nvPr>
        </p:nvSpPr>
        <p:spPr>
          <a:xfrm>
            <a:off x="8534400" y="3276600"/>
            <a:ext cx="264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23" name="文本占位符 22"/>
          <p:cNvSpPr>
            <a:spLocks noGrp="1"/>
          </p:cNvSpPr>
          <p:nvPr>
            <p:ph type="body" idx="16391" hasCustomPrompt="1"/>
            <p:custDataLst>
              <p:tags r:id="rId16"/>
            </p:custDataLst>
          </p:nvPr>
        </p:nvSpPr>
        <p:spPr>
          <a:xfrm>
            <a:off x="8534400" y="3835400"/>
            <a:ext cx="26416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12_15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4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12" name="内容占位符 11"/>
          <p:cNvSpPr>
            <a:spLocks noGrp="1"/>
          </p:cNvSpPr>
          <p:nvPr>
            <p:ph idx="16392" hasCustomPrompt="1"/>
            <p:custDataLst>
              <p:tags r:id="rId5"/>
            </p:custDataLst>
          </p:nvPr>
        </p:nvSpPr>
        <p:spPr>
          <a:xfrm>
            <a:off x="609600" y="1524000"/>
            <a:ext cx="5486400" cy="4724400"/>
          </a:xfrm>
          <a:custGeom>
            <a:avLst/>
            <a:gdLst>
              <a:gd name="connisteX0" fmla="*/ 0 w 5486400"/>
              <a:gd name="connsiteY0" fmla="*/ 203200 h 4724400"/>
              <a:gd name="connisteX1" fmla="*/ 203200 w 5486400"/>
              <a:gd name="connsiteY1" fmla="*/ 0 h 4724400"/>
              <a:gd name="connisteX2" fmla="*/ 5283200 w 5486400"/>
              <a:gd name="connsiteY2" fmla="*/ 0 h 4724400"/>
              <a:gd name="connisteX3" fmla="*/ 5486400 w 5486400"/>
              <a:gd name="connsiteY3" fmla="*/ 203200 h 4724400"/>
              <a:gd name="connisteX4" fmla="*/ 5486400 w 5486400"/>
              <a:gd name="connsiteY4" fmla="*/ 4521200 h 4724400"/>
              <a:gd name="connisteX5" fmla="*/ 5283200 w 5486400"/>
              <a:gd name="connsiteY5" fmla="*/ 4724400 h 4724400"/>
              <a:gd name="connisteX6" fmla="*/ 203200 w 5486400"/>
              <a:gd name="connsiteY6" fmla="*/ 4724400 h 4724400"/>
              <a:gd name="connisteX7" fmla="*/ 0 w 5486400"/>
              <a:gd name="connsiteY7" fmla="*/ 4521200 h 4724400"/>
              <a:gd name="connisteX8" fmla="*/ 0 w 5486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486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283200" y="0"/>
                </a:lnTo>
                <a:cubicBezTo>
                  <a:pt x="5395424" y="0"/>
                  <a:pt x="5486400" y="90976"/>
                  <a:pt x="5486400" y="203200"/>
                </a:cubicBezTo>
                <a:lnTo>
                  <a:pt x="5486400" y="4521200"/>
                </a:lnTo>
                <a:cubicBezTo>
                  <a:pt x="5486400" y="4633424"/>
                  <a:pt x="5395424" y="4724400"/>
                  <a:pt x="5283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6"/>
            </p:custDataLst>
          </p:nvPr>
        </p:nvSpPr>
        <p:spPr>
          <a:xfrm>
            <a:off x="6553200" y="1524000"/>
            <a:ext cx="5029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7"/>
            </p:custDataLst>
          </p:nvPr>
        </p:nvSpPr>
        <p:spPr>
          <a:xfrm>
            <a:off x="6553200" y="2082800"/>
            <a:ext cx="5029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8" hasCustomPrompt="1"/>
            <p:custDataLst>
              <p:tags r:id="rId8"/>
            </p:custDataLst>
          </p:nvPr>
        </p:nvSpPr>
        <p:spPr>
          <a:xfrm>
            <a:off x="6553200" y="3149600"/>
            <a:ext cx="5029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idx="16389" hasCustomPrompt="1"/>
            <p:custDataLst>
              <p:tags r:id="rId9"/>
            </p:custDataLst>
          </p:nvPr>
        </p:nvSpPr>
        <p:spPr>
          <a:xfrm>
            <a:off x="6553200" y="3708400"/>
            <a:ext cx="5029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90" hasCustomPrompt="1"/>
            <p:custDataLst>
              <p:tags r:id="rId10"/>
            </p:custDataLst>
          </p:nvPr>
        </p:nvSpPr>
        <p:spPr>
          <a:xfrm>
            <a:off x="6553200" y="4775200"/>
            <a:ext cx="5029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91" hasCustomPrompt="1"/>
            <p:custDataLst>
              <p:tags r:id="rId11"/>
            </p:custDataLst>
          </p:nvPr>
        </p:nvSpPr>
        <p:spPr>
          <a:xfrm>
            <a:off x="6553200" y="5334000"/>
            <a:ext cx="5029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52309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84" y="1983597"/>
            <a:ext cx="10515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上标下内-装饰左-默认位置-并列-34_35_group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4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12" name="图片占位符 11"/>
          <p:cNvSpPr>
            <a:spLocks noGrp="1"/>
          </p:cNvSpPr>
          <p:nvPr>
            <p:ph type="pic" idx="16394" hasCustomPrompt="1"/>
            <p:custDataLst>
              <p:tags r:id="rId5"/>
            </p:custDataLst>
          </p:nvPr>
        </p:nvSpPr>
        <p:spPr>
          <a:xfrm>
            <a:off x="609600" y="1930400"/>
            <a:ext cx="914400" cy="914400"/>
          </a:xfrm>
          <a:custGeom>
            <a:avLst/>
            <a:gdLst>
              <a:gd name="connisteX0" fmla="*/ 0 w 914400"/>
              <a:gd name="connsiteY0" fmla="*/ 457200 h 914400"/>
              <a:gd name="connisteX1" fmla="*/ 457200 w 914400"/>
              <a:gd name="connsiteY1" fmla="*/ 0 h 914400"/>
              <a:gd name="connisteX2" fmla="*/ 457200 w 914400"/>
              <a:gd name="connsiteY2" fmla="*/ 0 h 914400"/>
              <a:gd name="connisteX3" fmla="*/ 914400 w 914400"/>
              <a:gd name="connsiteY3" fmla="*/ 457200 h 914400"/>
              <a:gd name="connisteX4" fmla="*/ 914400 w 914400"/>
              <a:gd name="connsiteY4" fmla="*/ 457200 h 914400"/>
              <a:gd name="connisteX5" fmla="*/ 457200 w 914400"/>
              <a:gd name="connsiteY5" fmla="*/ 914400 h 914400"/>
              <a:gd name="connisteX6" fmla="*/ 457200 w 914400"/>
              <a:gd name="connsiteY6" fmla="*/ 914400 h 914400"/>
              <a:gd name="connisteX7" fmla="*/ 0 w 914400"/>
              <a:gd name="connsiteY7" fmla="*/ 457200 h 914400"/>
              <a:gd name="connisteX8" fmla="*/ 0 w 914400"/>
              <a:gd name="connsiteY8" fmla="*/ 457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914400" h="914400">
                <a:moveTo>
                  <a:pt x="0" y="457200"/>
                </a:moveTo>
                <a:cubicBezTo>
                  <a:pt x="0" y="204695"/>
                  <a:pt x="204695" y="0"/>
                  <a:pt x="457200" y="0"/>
                </a:cubicBezTo>
                <a:lnTo>
                  <a:pt x="457200" y="0"/>
                </a:lnTo>
                <a:cubicBezTo>
                  <a:pt x="709705" y="0"/>
                  <a:pt x="914400" y="204695"/>
                  <a:pt x="914400" y="457200"/>
                </a:cubicBezTo>
                <a:lnTo>
                  <a:pt x="914400" y="457200"/>
                </a:lnTo>
                <a:cubicBezTo>
                  <a:pt x="914400" y="709705"/>
                  <a:pt x="709705" y="914400"/>
                  <a:pt x="457200" y="914400"/>
                </a:cubicBezTo>
                <a:lnTo>
                  <a:pt x="457200" y="914400"/>
                </a:lnTo>
                <a:cubicBezTo>
                  <a:pt x="204695" y="914400"/>
                  <a:pt x="0" y="709705"/>
                  <a:pt x="0" y="457200"/>
                </a:cubicBezTo>
                <a:lnTo>
                  <a:pt x="0" y="457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6"/>
            </p:custDataLst>
          </p:nvPr>
        </p:nvSpPr>
        <p:spPr>
          <a:xfrm>
            <a:off x="1778000" y="1930400"/>
            <a:ext cx="4089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7"/>
            </p:custDataLst>
          </p:nvPr>
        </p:nvSpPr>
        <p:spPr>
          <a:xfrm>
            <a:off x="1778000" y="2438400"/>
            <a:ext cx="40894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5" name="图片占位符 14"/>
          <p:cNvSpPr>
            <a:spLocks noGrp="1"/>
          </p:cNvSpPr>
          <p:nvPr>
            <p:ph type="pic" idx="16395" hasCustomPrompt="1"/>
            <p:custDataLst>
              <p:tags r:id="rId8"/>
            </p:custDataLst>
          </p:nvPr>
        </p:nvSpPr>
        <p:spPr>
          <a:xfrm>
            <a:off x="6324600" y="1930400"/>
            <a:ext cx="914400" cy="914400"/>
          </a:xfrm>
          <a:custGeom>
            <a:avLst/>
            <a:gdLst>
              <a:gd name="connisteX0" fmla="*/ 0 w 914400"/>
              <a:gd name="connsiteY0" fmla="*/ 457200 h 914400"/>
              <a:gd name="connisteX1" fmla="*/ 457200 w 914400"/>
              <a:gd name="connsiteY1" fmla="*/ 0 h 914400"/>
              <a:gd name="connisteX2" fmla="*/ 457200 w 914400"/>
              <a:gd name="connsiteY2" fmla="*/ 0 h 914400"/>
              <a:gd name="connisteX3" fmla="*/ 914400 w 914400"/>
              <a:gd name="connsiteY3" fmla="*/ 457200 h 914400"/>
              <a:gd name="connisteX4" fmla="*/ 914400 w 914400"/>
              <a:gd name="connsiteY4" fmla="*/ 457200 h 914400"/>
              <a:gd name="connisteX5" fmla="*/ 457200 w 914400"/>
              <a:gd name="connsiteY5" fmla="*/ 914400 h 914400"/>
              <a:gd name="connisteX6" fmla="*/ 457200 w 914400"/>
              <a:gd name="connsiteY6" fmla="*/ 914400 h 914400"/>
              <a:gd name="connisteX7" fmla="*/ 0 w 914400"/>
              <a:gd name="connsiteY7" fmla="*/ 457200 h 914400"/>
              <a:gd name="connisteX8" fmla="*/ 0 w 914400"/>
              <a:gd name="connsiteY8" fmla="*/ 457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914400" h="914400">
                <a:moveTo>
                  <a:pt x="0" y="457200"/>
                </a:moveTo>
                <a:cubicBezTo>
                  <a:pt x="0" y="204695"/>
                  <a:pt x="204695" y="0"/>
                  <a:pt x="457200" y="0"/>
                </a:cubicBezTo>
                <a:lnTo>
                  <a:pt x="457200" y="0"/>
                </a:lnTo>
                <a:cubicBezTo>
                  <a:pt x="709705" y="0"/>
                  <a:pt x="914400" y="204695"/>
                  <a:pt x="914400" y="457200"/>
                </a:cubicBezTo>
                <a:lnTo>
                  <a:pt x="914400" y="457200"/>
                </a:lnTo>
                <a:cubicBezTo>
                  <a:pt x="914400" y="709705"/>
                  <a:pt x="709705" y="914400"/>
                  <a:pt x="457200" y="914400"/>
                </a:cubicBezTo>
                <a:lnTo>
                  <a:pt x="457200" y="914400"/>
                </a:lnTo>
                <a:cubicBezTo>
                  <a:pt x="204695" y="914400"/>
                  <a:pt x="0" y="709705"/>
                  <a:pt x="0" y="457200"/>
                </a:cubicBezTo>
                <a:lnTo>
                  <a:pt x="0" y="457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idx="16388" hasCustomPrompt="1"/>
            <p:custDataLst>
              <p:tags r:id="rId9"/>
            </p:custDataLst>
          </p:nvPr>
        </p:nvSpPr>
        <p:spPr>
          <a:xfrm>
            <a:off x="7493000" y="1930400"/>
            <a:ext cx="4089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7493000" y="2438400"/>
            <a:ext cx="40894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8" name="图片占位符 17"/>
          <p:cNvSpPr>
            <a:spLocks noGrp="1"/>
          </p:cNvSpPr>
          <p:nvPr>
            <p:ph type="pic" idx="16396" hasCustomPrompt="1"/>
            <p:custDataLst>
              <p:tags r:id="rId11"/>
            </p:custDataLst>
          </p:nvPr>
        </p:nvSpPr>
        <p:spPr>
          <a:xfrm>
            <a:off x="609600" y="4114800"/>
            <a:ext cx="914400" cy="914400"/>
          </a:xfrm>
          <a:custGeom>
            <a:avLst/>
            <a:gdLst>
              <a:gd name="connisteX0" fmla="*/ 0 w 914400"/>
              <a:gd name="connsiteY0" fmla="*/ 457200 h 914400"/>
              <a:gd name="connisteX1" fmla="*/ 457200 w 914400"/>
              <a:gd name="connsiteY1" fmla="*/ 0 h 914400"/>
              <a:gd name="connisteX2" fmla="*/ 457200 w 914400"/>
              <a:gd name="connsiteY2" fmla="*/ 0 h 914400"/>
              <a:gd name="connisteX3" fmla="*/ 914400 w 914400"/>
              <a:gd name="connsiteY3" fmla="*/ 457200 h 914400"/>
              <a:gd name="connisteX4" fmla="*/ 914400 w 914400"/>
              <a:gd name="connsiteY4" fmla="*/ 457200 h 914400"/>
              <a:gd name="connisteX5" fmla="*/ 457200 w 914400"/>
              <a:gd name="connsiteY5" fmla="*/ 914400 h 914400"/>
              <a:gd name="connisteX6" fmla="*/ 457200 w 914400"/>
              <a:gd name="connsiteY6" fmla="*/ 914400 h 914400"/>
              <a:gd name="connisteX7" fmla="*/ 0 w 914400"/>
              <a:gd name="connsiteY7" fmla="*/ 457200 h 914400"/>
              <a:gd name="connisteX8" fmla="*/ 0 w 914400"/>
              <a:gd name="connsiteY8" fmla="*/ 457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914400" h="914400">
                <a:moveTo>
                  <a:pt x="0" y="457200"/>
                </a:moveTo>
                <a:cubicBezTo>
                  <a:pt x="0" y="204695"/>
                  <a:pt x="204695" y="0"/>
                  <a:pt x="457200" y="0"/>
                </a:cubicBezTo>
                <a:lnTo>
                  <a:pt x="457200" y="0"/>
                </a:lnTo>
                <a:cubicBezTo>
                  <a:pt x="709705" y="0"/>
                  <a:pt x="914400" y="204695"/>
                  <a:pt x="914400" y="457200"/>
                </a:cubicBezTo>
                <a:lnTo>
                  <a:pt x="914400" y="457200"/>
                </a:lnTo>
                <a:cubicBezTo>
                  <a:pt x="914400" y="709705"/>
                  <a:pt x="709705" y="914400"/>
                  <a:pt x="457200" y="914400"/>
                </a:cubicBezTo>
                <a:lnTo>
                  <a:pt x="457200" y="914400"/>
                </a:lnTo>
                <a:cubicBezTo>
                  <a:pt x="204695" y="914400"/>
                  <a:pt x="0" y="709705"/>
                  <a:pt x="0" y="457200"/>
                </a:cubicBezTo>
                <a:lnTo>
                  <a:pt x="0" y="457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idx="16390" hasCustomPrompt="1"/>
            <p:custDataLst>
              <p:tags r:id="rId12"/>
            </p:custDataLst>
          </p:nvPr>
        </p:nvSpPr>
        <p:spPr>
          <a:xfrm>
            <a:off x="1778000" y="4114800"/>
            <a:ext cx="4089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idx="16391" hasCustomPrompt="1"/>
            <p:custDataLst>
              <p:tags r:id="rId13"/>
            </p:custDataLst>
          </p:nvPr>
        </p:nvSpPr>
        <p:spPr>
          <a:xfrm>
            <a:off x="1778000" y="4622800"/>
            <a:ext cx="40894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21" name="图片占位符 20"/>
          <p:cNvSpPr>
            <a:spLocks noGrp="1"/>
          </p:cNvSpPr>
          <p:nvPr>
            <p:ph type="pic" idx="16397" hasCustomPrompt="1"/>
            <p:custDataLst>
              <p:tags r:id="rId14"/>
            </p:custDataLst>
          </p:nvPr>
        </p:nvSpPr>
        <p:spPr>
          <a:xfrm>
            <a:off x="6324600" y="4114800"/>
            <a:ext cx="914400" cy="914400"/>
          </a:xfrm>
          <a:custGeom>
            <a:avLst/>
            <a:gdLst>
              <a:gd name="connisteX0" fmla="*/ 0 w 914400"/>
              <a:gd name="connsiteY0" fmla="*/ 457200 h 914400"/>
              <a:gd name="connisteX1" fmla="*/ 457200 w 914400"/>
              <a:gd name="connsiteY1" fmla="*/ 0 h 914400"/>
              <a:gd name="connisteX2" fmla="*/ 457200 w 914400"/>
              <a:gd name="connsiteY2" fmla="*/ 0 h 914400"/>
              <a:gd name="connisteX3" fmla="*/ 914400 w 914400"/>
              <a:gd name="connsiteY3" fmla="*/ 457200 h 914400"/>
              <a:gd name="connisteX4" fmla="*/ 914400 w 914400"/>
              <a:gd name="connsiteY4" fmla="*/ 457200 h 914400"/>
              <a:gd name="connisteX5" fmla="*/ 457200 w 914400"/>
              <a:gd name="connsiteY5" fmla="*/ 914400 h 914400"/>
              <a:gd name="connisteX6" fmla="*/ 457200 w 914400"/>
              <a:gd name="connsiteY6" fmla="*/ 914400 h 914400"/>
              <a:gd name="connisteX7" fmla="*/ 0 w 914400"/>
              <a:gd name="connsiteY7" fmla="*/ 457200 h 914400"/>
              <a:gd name="connisteX8" fmla="*/ 0 w 914400"/>
              <a:gd name="connsiteY8" fmla="*/ 457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914400" h="914400">
                <a:moveTo>
                  <a:pt x="0" y="457200"/>
                </a:moveTo>
                <a:cubicBezTo>
                  <a:pt x="0" y="204695"/>
                  <a:pt x="204695" y="0"/>
                  <a:pt x="457200" y="0"/>
                </a:cubicBezTo>
                <a:lnTo>
                  <a:pt x="457200" y="0"/>
                </a:lnTo>
                <a:cubicBezTo>
                  <a:pt x="709705" y="0"/>
                  <a:pt x="914400" y="204695"/>
                  <a:pt x="914400" y="457200"/>
                </a:cubicBezTo>
                <a:lnTo>
                  <a:pt x="914400" y="457200"/>
                </a:lnTo>
                <a:cubicBezTo>
                  <a:pt x="914400" y="709705"/>
                  <a:pt x="709705" y="914400"/>
                  <a:pt x="457200" y="914400"/>
                </a:cubicBezTo>
                <a:lnTo>
                  <a:pt x="457200" y="914400"/>
                </a:lnTo>
                <a:cubicBezTo>
                  <a:pt x="204695" y="914400"/>
                  <a:pt x="0" y="709705"/>
                  <a:pt x="0" y="457200"/>
                </a:cubicBezTo>
                <a:lnTo>
                  <a:pt x="0" y="457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22" name="文本占位符 21"/>
          <p:cNvSpPr>
            <a:spLocks noGrp="1"/>
          </p:cNvSpPr>
          <p:nvPr>
            <p:ph type="body" idx="16392" hasCustomPrompt="1"/>
            <p:custDataLst>
              <p:tags r:id="rId15"/>
            </p:custDataLst>
          </p:nvPr>
        </p:nvSpPr>
        <p:spPr>
          <a:xfrm>
            <a:off x="7493000" y="4114800"/>
            <a:ext cx="4089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23" name="文本占位符 22"/>
          <p:cNvSpPr>
            <a:spLocks noGrp="1"/>
          </p:cNvSpPr>
          <p:nvPr>
            <p:ph type="body" idx="16393" hasCustomPrompt="1"/>
            <p:custDataLst>
              <p:tags r:id="rId16"/>
            </p:custDataLst>
          </p:nvPr>
        </p:nvSpPr>
        <p:spPr>
          <a:xfrm>
            <a:off x="7493000" y="4622800"/>
            <a:ext cx="40894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0_29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4"/>
            </p:custDataLst>
          </p:nvPr>
        </p:nvSpPr>
        <p:spPr>
          <a:xfrm>
            <a:off x="4191000" y="533400"/>
            <a:ext cx="7391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12" name="内容占位符 11"/>
          <p:cNvSpPr>
            <a:spLocks noGrp="1"/>
          </p:cNvSpPr>
          <p:nvPr>
            <p:ph idx="16392" hasCustomPrompt="1"/>
            <p:custDataLst>
              <p:tags r:id="rId5"/>
            </p:custDataLst>
          </p:nvPr>
        </p:nvSpPr>
        <p:spPr>
          <a:xfrm>
            <a:off x="0" y="0"/>
            <a:ext cx="3581400" cy="6858000"/>
          </a:xfrm>
          <a:custGeom>
            <a:avLst/>
            <a:gdLst>
              <a:gd name="connisteX0" fmla="*/ 0 w 3581400"/>
              <a:gd name="connsiteY0" fmla="*/ 0 h 6858000"/>
              <a:gd name="connisteX1" fmla="*/ 3581400 w 3581400"/>
              <a:gd name="connsiteY1" fmla="*/ 0 h 6858000"/>
              <a:gd name="connisteX2" fmla="*/ 3581400 w 3581400"/>
              <a:gd name="connsiteY2" fmla="*/ 6858000 h 6858000"/>
              <a:gd name="connisteX3" fmla="*/ 0 w 3581400"/>
              <a:gd name="connsiteY3" fmla="*/ 6858000 h 6858000"/>
              <a:gd name="connisteX4" fmla="*/ 0 w 3581400"/>
              <a:gd name="connsiteY4" fmla="*/ 0 h 6858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0" t="0" r="0" b="0"/>
            <a:pathLst>
              <a:path w="3581400" h="6858000">
                <a:moveTo>
                  <a:pt x="0" y="0"/>
                </a:moveTo>
                <a:lnTo>
                  <a:pt x="3581400" y="0"/>
                </a:lnTo>
                <a:lnTo>
                  <a:pt x="35814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3" name="装饰  2"/>
          <p:cNvSpPr>
            <a:spLocks noGrp="1"/>
          </p:cNvSpPr>
          <p:nvPr>
            <p:ph type="body" idx="16393" hasCustomPrompt="1"/>
            <p:custDataLst>
              <p:tags r:id="rId6"/>
            </p:custDataLst>
          </p:nvPr>
        </p:nvSpPr>
        <p:spPr>
          <a:xfrm>
            <a:off x="4191000" y="16764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4343400" y="1676400"/>
            <a:ext cx="7239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4343400" y="2184400"/>
            <a:ext cx="7239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9"/>
            </p:custDataLst>
          </p:nvPr>
        </p:nvSpPr>
        <p:spPr>
          <a:xfrm>
            <a:off x="4191000" y="34036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88" hasCustomPrompt="1"/>
            <p:custDataLst>
              <p:tags r:id="rId10"/>
            </p:custDataLst>
          </p:nvPr>
        </p:nvSpPr>
        <p:spPr>
          <a:xfrm>
            <a:off x="4343400" y="3403600"/>
            <a:ext cx="7239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1"/>
            </p:custDataLst>
          </p:nvPr>
        </p:nvSpPr>
        <p:spPr>
          <a:xfrm>
            <a:off x="4343400" y="3911600"/>
            <a:ext cx="7239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9" name="装饰  8"/>
          <p:cNvSpPr>
            <a:spLocks noGrp="1"/>
          </p:cNvSpPr>
          <p:nvPr>
            <p:ph type="body" idx="16395" hasCustomPrompt="1"/>
            <p:custDataLst>
              <p:tags r:id="rId12"/>
            </p:custDataLst>
          </p:nvPr>
        </p:nvSpPr>
        <p:spPr>
          <a:xfrm>
            <a:off x="4191000" y="51308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idx="16390" hasCustomPrompt="1"/>
            <p:custDataLst>
              <p:tags r:id="rId13"/>
            </p:custDataLst>
          </p:nvPr>
        </p:nvSpPr>
        <p:spPr>
          <a:xfrm>
            <a:off x="4343400" y="5130800"/>
            <a:ext cx="7239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21" name="文本占位符 20"/>
          <p:cNvSpPr>
            <a:spLocks noGrp="1"/>
          </p:cNvSpPr>
          <p:nvPr>
            <p:ph type="body" idx="16391" hasCustomPrompt="1"/>
            <p:custDataLst>
              <p:tags r:id="rId14"/>
            </p:custDataLst>
          </p:nvPr>
        </p:nvSpPr>
        <p:spPr>
          <a:xfrm>
            <a:off x="4343400" y="5638800"/>
            <a:ext cx="7239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_29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4"/>
            </p:custDataLst>
          </p:nvPr>
        </p:nvSpPr>
        <p:spPr>
          <a:xfrm>
            <a:off x="609600" y="533400"/>
            <a:ext cx="7391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12" name="内容占位符 11"/>
          <p:cNvSpPr>
            <a:spLocks noGrp="1"/>
          </p:cNvSpPr>
          <p:nvPr>
            <p:ph idx="16392" hasCustomPrompt="1"/>
            <p:custDataLst>
              <p:tags r:id="rId5"/>
            </p:custDataLst>
          </p:nvPr>
        </p:nvSpPr>
        <p:spPr>
          <a:xfrm>
            <a:off x="8610600" y="0"/>
            <a:ext cx="3581400" cy="6858000"/>
          </a:xfrm>
          <a:custGeom>
            <a:avLst/>
            <a:gdLst>
              <a:gd name="connisteX0" fmla="*/ 0 w 3581400"/>
              <a:gd name="connsiteY0" fmla="*/ 0 h 6858000"/>
              <a:gd name="connisteX1" fmla="*/ 3581400 w 3581400"/>
              <a:gd name="connsiteY1" fmla="*/ 0 h 6858000"/>
              <a:gd name="connisteX2" fmla="*/ 3581400 w 3581400"/>
              <a:gd name="connsiteY2" fmla="*/ 6858000 h 6858000"/>
              <a:gd name="connisteX3" fmla="*/ 0 w 3581400"/>
              <a:gd name="connsiteY3" fmla="*/ 6858000 h 6858000"/>
              <a:gd name="connisteX4" fmla="*/ 0 w 3581400"/>
              <a:gd name="connsiteY4" fmla="*/ 0 h 6858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0" t="0" r="0" b="0"/>
            <a:pathLst>
              <a:path w="3581400" h="6858000">
                <a:moveTo>
                  <a:pt x="0" y="0"/>
                </a:moveTo>
                <a:lnTo>
                  <a:pt x="3581400" y="0"/>
                </a:lnTo>
                <a:lnTo>
                  <a:pt x="35814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3" name="装饰  2"/>
          <p:cNvSpPr>
            <a:spLocks noGrp="1"/>
          </p:cNvSpPr>
          <p:nvPr>
            <p:ph type="body" idx="16393" hasCustomPrompt="1"/>
            <p:custDataLst>
              <p:tags r:id="rId6"/>
            </p:custDataLst>
          </p:nvPr>
        </p:nvSpPr>
        <p:spPr>
          <a:xfrm>
            <a:off x="609600" y="22860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762000" y="2286000"/>
            <a:ext cx="7239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762000" y="2794000"/>
            <a:ext cx="7239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9"/>
            </p:custDataLst>
          </p:nvPr>
        </p:nvSpPr>
        <p:spPr>
          <a:xfrm>
            <a:off x="609600" y="37084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88" hasCustomPrompt="1"/>
            <p:custDataLst>
              <p:tags r:id="rId10"/>
            </p:custDataLst>
          </p:nvPr>
        </p:nvSpPr>
        <p:spPr>
          <a:xfrm>
            <a:off x="762000" y="3708400"/>
            <a:ext cx="7239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1"/>
            </p:custDataLst>
          </p:nvPr>
        </p:nvSpPr>
        <p:spPr>
          <a:xfrm>
            <a:off x="762000" y="4216400"/>
            <a:ext cx="7239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9" name="装饰  8"/>
          <p:cNvSpPr>
            <a:spLocks noGrp="1"/>
          </p:cNvSpPr>
          <p:nvPr>
            <p:ph type="body" idx="16395" hasCustomPrompt="1"/>
            <p:custDataLst>
              <p:tags r:id="rId12"/>
            </p:custDataLst>
          </p:nvPr>
        </p:nvSpPr>
        <p:spPr>
          <a:xfrm>
            <a:off x="609600" y="51308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idx="16390" hasCustomPrompt="1"/>
            <p:custDataLst>
              <p:tags r:id="rId13"/>
            </p:custDataLst>
          </p:nvPr>
        </p:nvSpPr>
        <p:spPr>
          <a:xfrm>
            <a:off x="762000" y="5130800"/>
            <a:ext cx="7239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21" name="文本占位符 20"/>
          <p:cNvSpPr>
            <a:spLocks noGrp="1"/>
          </p:cNvSpPr>
          <p:nvPr>
            <p:ph type="body" idx="16391" hasCustomPrompt="1"/>
            <p:custDataLst>
              <p:tags r:id="rId14"/>
            </p:custDataLst>
          </p:nvPr>
        </p:nvSpPr>
        <p:spPr>
          <a:xfrm>
            <a:off x="762000" y="5638800"/>
            <a:ext cx="7239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26_17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4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12" name="装饰  1"/>
          <p:cNvSpPr>
            <a:spLocks noGrp="1"/>
          </p:cNvSpPr>
          <p:nvPr>
            <p:ph type="body" idx="16392" hasCustomPrompt="1"/>
            <p:custDataLst>
              <p:tags r:id="rId5"/>
            </p:custDataLst>
          </p:nvPr>
        </p:nvSpPr>
        <p:spPr>
          <a:xfrm>
            <a:off x="609600" y="3860800"/>
            <a:ext cx="3454400" cy="2387600"/>
          </a:xfrm>
          <a:custGeom>
            <a:avLst/>
            <a:gdLst>
              <a:gd name="connisteX0" fmla="*/ 0 w 3454400"/>
              <a:gd name="connsiteY0" fmla="*/ 0 h 2387600"/>
              <a:gd name="connisteX1" fmla="*/ 3454400 w 3454400"/>
              <a:gd name="connsiteY1" fmla="*/ 0 h 2387600"/>
              <a:gd name="connisteX2" fmla="*/ 3454400 w 3454400"/>
              <a:gd name="connsiteY2" fmla="*/ 2184400 h 2387600"/>
              <a:gd name="connisteX3" fmla="*/ 3251200 w 3454400"/>
              <a:gd name="connsiteY3" fmla="*/ 2387600 h 2387600"/>
              <a:gd name="connisteX4" fmla="*/ 203200 w 3454400"/>
              <a:gd name="connsiteY4" fmla="*/ 2387600 h 2387600"/>
              <a:gd name="connisteX5" fmla="*/ 0 w 3454400"/>
              <a:gd name="connsiteY5" fmla="*/ 2184400 h 2387600"/>
              <a:gd name="connisteX6" fmla="*/ 0 w 3454400"/>
              <a:gd name="connsiteY6" fmla="*/ 0 h 238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387600">
                <a:moveTo>
                  <a:pt x="0" y="0"/>
                </a:moveTo>
                <a:lnTo>
                  <a:pt x="3454400" y="0"/>
                </a:lnTo>
                <a:lnTo>
                  <a:pt x="3454400" y="2184400"/>
                </a:lnTo>
                <a:cubicBezTo>
                  <a:pt x="3454400" y="2296624"/>
                  <a:pt x="3363424" y="2387600"/>
                  <a:pt x="3251200" y="2387600"/>
                </a:cubicBezTo>
                <a:lnTo>
                  <a:pt x="203200" y="2387600"/>
                </a:lnTo>
                <a:cubicBezTo>
                  <a:pt x="90976" y="2387600"/>
                  <a:pt x="0" y="2296624"/>
                  <a:pt x="0" y="21844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3" name="图片占位符 12"/>
          <p:cNvSpPr>
            <a:spLocks noGrp="1"/>
          </p:cNvSpPr>
          <p:nvPr>
            <p:ph type="pic" idx="16393" hasCustomPrompt="1"/>
            <p:custDataLst>
              <p:tags r:id="rId6"/>
            </p:custDataLst>
          </p:nvPr>
        </p:nvSpPr>
        <p:spPr>
          <a:xfrm>
            <a:off x="609600" y="1524000"/>
            <a:ext cx="3454400" cy="2336800"/>
          </a:xfrm>
          <a:custGeom>
            <a:avLst/>
            <a:gdLst>
              <a:gd name="connisteX0" fmla="*/ 0 w 3454400"/>
              <a:gd name="connsiteY0" fmla="*/ 203200 h 2336800"/>
              <a:gd name="connisteX1" fmla="*/ 203200 w 3454400"/>
              <a:gd name="connsiteY1" fmla="*/ 0 h 2336800"/>
              <a:gd name="connisteX2" fmla="*/ 3251200 w 3454400"/>
              <a:gd name="connsiteY2" fmla="*/ 0 h 2336800"/>
              <a:gd name="connisteX3" fmla="*/ 3454400 w 3454400"/>
              <a:gd name="connsiteY3" fmla="*/ 203200 h 2336800"/>
              <a:gd name="connisteX4" fmla="*/ 3454400 w 3454400"/>
              <a:gd name="connsiteY4" fmla="*/ 2336800 h 2336800"/>
              <a:gd name="connisteX5" fmla="*/ 0 w 3454400"/>
              <a:gd name="connsiteY5" fmla="*/ 2336800 h 2336800"/>
              <a:gd name="connisteX6" fmla="*/ 0 w 3454400"/>
              <a:gd name="connsiteY6" fmla="*/ 203200 h 2336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336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336800"/>
                </a:lnTo>
                <a:lnTo>
                  <a:pt x="0" y="23368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914400" y="40640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914400" y="4521200"/>
            <a:ext cx="28448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9"/>
            </p:custDataLst>
          </p:nvPr>
        </p:nvSpPr>
        <p:spPr>
          <a:xfrm>
            <a:off x="4368800" y="1524000"/>
            <a:ext cx="3454400" cy="2387600"/>
          </a:xfrm>
          <a:custGeom>
            <a:avLst/>
            <a:gdLst>
              <a:gd name="connisteX0" fmla="*/ 0 w 3454400"/>
              <a:gd name="connsiteY0" fmla="*/ 203200 h 2387600"/>
              <a:gd name="connisteX1" fmla="*/ 203200 w 3454400"/>
              <a:gd name="connsiteY1" fmla="*/ 0 h 2387600"/>
              <a:gd name="connisteX2" fmla="*/ 3251200 w 3454400"/>
              <a:gd name="connsiteY2" fmla="*/ 0 h 2387600"/>
              <a:gd name="connisteX3" fmla="*/ 3454400 w 3454400"/>
              <a:gd name="connsiteY3" fmla="*/ 203200 h 2387600"/>
              <a:gd name="connisteX4" fmla="*/ 3454400 w 3454400"/>
              <a:gd name="connsiteY4" fmla="*/ 2387600 h 2387600"/>
              <a:gd name="connisteX5" fmla="*/ 0 w 3454400"/>
              <a:gd name="connsiteY5" fmla="*/ 2387600 h 2387600"/>
              <a:gd name="connisteX6" fmla="*/ 0 w 3454400"/>
              <a:gd name="connsiteY6" fmla="*/ 203200 h 238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387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387600"/>
                </a:lnTo>
                <a:lnTo>
                  <a:pt x="0" y="2387600"/>
                </a:ln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7" name="图片占位符 16"/>
          <p:cNvSpPr>
            <a:spLocks noGrp="1"/>
          </p:cNvSpPr>
          <p:nvPr>
            <p:ph type="pic" idx="16395" hasCustomPrompt="1"/>
            <p:custDataLst>
              <p:tags r:id="rId10"/>
            </p:custDataLst>
          </p:nvPr>
        </p:nvSpPr>
        <p:spPr>
          <a:xfrm>
            <a:off x="4368800" y="3911600"/>
            <a:ext cx="3454400" cy="2336800"/>
          </a:xfrm>
          <a:custGeom>
            <a:avLst/>
            <a:gdLst>
              <a:gd name="connisteX0" fmla="*/ 0 w 3454400"/>
              <a:gd name="connsiteY0" fmla="*/ 0 h 2336800"/>
              <a:gd name="connisteX1" fmla="*/ 3454400 w 3454400"/>
              <a:gd name="connsiteY1" fmla="*/ 0 h 2336800"/>
              <a:gd name="connisteX2" fmla="*/ 3454400 w 3454400"/>
              <a:gd name="connsiteY2" fmla="*/ 2133600 h 2336800"/>
              <a:gd name="connisteX3" fmla="*/ 3251200 w 3454400"/>
              <a:gd name="connsiteY3" fmla="*/ 2336800 h 2336800"/>
              <a:gd name="connisteX4" fmla="*/ 203200 w 3454400"/>
              <a:gd name="connsiteY4" fmla="*/ 2336800 h 2336800"/>
              <a:gd name="connisteX5" fmla="*/ 0 w 3454400"/>
              <a:gd name="connsiteY5" fmla="*/ 2133600 h 2336800"/>
              <a:gd name="connisteX6" fmla="*/ 0 w 3454400"/>
              <a:gd name="connsiteY6" fmla="*/ 0 h 2336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336800">
                <a:moveTo>
                  <a:pt x="0" y="0"/>
                </a:moveTo>
                <a:lnTo>
                  <a:pt x="3454400" y="0"/>
                </a:lnTo>
                <a:lnTo>
                  <a:pt x="3454400" y="2133600"/>
                </a:lnTo>
                <a:cubicBezTo>
                  <a:pt x="3454400" y="2245824"/>
                  <a:pt x="3363424" y="2336800"/>
                  <a:pt x="3251200" y="2336800"/>
                </a:cubicBezTo>
                <a:lnTo>
                  <a:pt x="203200" y="2336800"/>
                </a:lnTo>
                <a:cubicBezTo>
                  <a:pt x="90976" y="2336800"/>
                  <a:pt x="0" y="2245824"/>
                  <a:pt x="0" y="2133600"/>
                </a:cubicBez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4673600" y="17272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4673600" y="2184400"/>
            <a:ext cx="28448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20" name="装饰  9"/>
          <p:cNvSpPr>
            <a:spLocks noGrp="1"/>
          </p:cNvSpPr>
          <p:nvPr>
            <p:ph type="body" idx="16396" hasCustomPrompt="1"/>
            <p:custDataLst>
              <p:tags r:id="rId13"/>
            </p:custDataLst>
          </p:nvPr>
        </p:nvSpPr>
        <p:spPr>
          <a:xfrm>
            <a:off x="8128000" y="3860800"/>
            <a:ext cx="3454400" cy="2387600"/>
          </a:xfrm>
          <a:custGeom>
            <a:avLst/>
            <a:gdLst>
              <a:gd name="connisteX0" fmla="*/ 0 w 3454400"/>
              <a:gd name="connsiteY0" fmla="*/ 0 h 2387600"/>
              <a:gd name="connisteX1" fmla="*/ 3454400 w 3454400"/>
              <a:gd name="connsiteY1" fmla="*/ 0 h 2387600"/>
              <a:gd name="connisteX2" fmla="*/ 3454400 w 3454400"/>
              <a:gd name="connsiteY2" fmla="*/ 2184400 h 2387600"/>
              <a:gd name="connisteX3" fmla="*/ 3251200 w 3454400"/>
              <a:gd name="connsiteY3" fmla="*/ 2387600 h 2387600"/>
              <a:gd name="connisteX4" fmla="*/ 203200 w 3454400"/>
              <a:gd name="connsiteY4" fmla="*/ 2387600 h 2387600"/>
              <a:gd name="connisteX5" fmla="*/ 0 w 3454400"/>
              <a:gd name="connsiteY5" fmla="*/ 2184400 h 2387600"/>
              <a:gd name="connisteX6" fmla="*/ 0 w 3454400"/>
              <a:gd name="connsiteY6" fmla="*/ 0 h 238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387600">
                <a:moveTo>
                  <a:pt x="0" y="0"/>
                </a:moveTo>
                <a:lnTo>
                  <a:pt x="3454400" y="0"/>
                </a:lnTo>
                <a:lnTo>
                  <a:pt x="3454400" y="2184400"/>
                </a:lnTo>
                <a:cubicBezTo>
                  <a:pt x="3454400" y="2296624"/>
                  <a:pt x="3363424" y="2387600"/>
                  <a:pt x="3251200" y="2387600"/>
                </a:cubicBezTo>
                <a:lnTo>
                  <a:pt x="203200" y="2387600"/>
                </a:lnTo>
                <a:cubicBezTo>
                  <a:pt x="90976" y="2387600"/>
                  <a:pt x="0" y="2296624"/>
                  <a:pt x="0" y="21844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1" name="图片占位符 20"/>
          <p:cNvSpPr>
            <a:spLocks noGrp="1"/>
          </p:cNvSpPr>
          <p:nvPr>
            <p:ph type="pic" idx="16397" hasCustomPrompt="1"/>
            <p:custDataLst>
              <p:tags r:id="rId14"/>
            </p:custDataLst>
          </p:nvPr>
        </p:nvSpPr>
        <p:spPr>
          <a:xfrm>
            <a:off x="8128000" y="1524000"/>
            <a:ext cx="3454400" cy="2336800"/>
          </a:xfrm>
          <a:custGeom>
            <a:avLst/>
            <a:gdLst>
              <a:gd name="connisteX0" fmla="*/ 0 w 3454400"/>
              <a:gd name="connsiteY0" fmla="*/ 203200 h 2336800"/>
              <a:gd name="connisteX1" fmla="*/ 203200 w 3454400"/>
              <a:gd name="connsiteY1" fmla="*/ 0 h 2336800"/>
              <a:gd name="connisteX2" fmla="*/ 3251200 w 3454400"/>
              <a:gd name="connsiteY2" fmla="*/ 0 h 2336800"/>
              <a:gd name="connisteX3" fmla="*/ 3454400 w 3454400"/>
              <a:gd name="connsiteY3" fmla="*/ 203200 h 2336800"/>
              <a:gd name="connisteX4" fmla="*/ 3454400 w 3454400"/>
              <a:gd name="connsiteY4" fmla="*/ 2336800 h 2336800"/>
              <a:gd name="connisteX5" fmla="*/ 0 w 3454400"/>
              <a:gd name="connsiteY5" fmla="*/ 2336800 h 2336800"/>
              <a:gd name="connisteX6" fmla="*/ 0 w 3454400"/>
              <a:gd name="connsiteY6" fmla="*/ 203200 h 2336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336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336800"/>
                </a:lnTo>
                <a:lnTo>
                  <a:pt x="0" y="23368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22" name="文本占位符 21"/>
          <p:cNvSpPr>
            <a:spLocks noGrp="1"/>
          </p:cNvSpPr>
          <p:nvPr>
            <p:ph type="body" idx="16390" hasCustomPrompt="1"/>
            <p:custDataLst>
              <p:tags r:id="rId15"/>
            </p:custDataLst>
          </p:nvPr>
        </p:nvSpPr>
        <p:spPr>
          <a:xfrm>
            <a:off x="8432800" y="40640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23" name="文本占位符 22"/>
          <p:cNvSpPr>
            <a:spLocks noGrp="1"/>
          </p:cNvSpPr>
          <p:nvPr>
            <p:ph type="body" idx="16391" hasCustomPrompt="1"/>
            <p:custDataLst>
              <p:tags r:id="rId16"/>
            </p:custDataLst>
          </p:nvPr>
        </p:nvSpPr>
        <p:spPr>
          <a:xfrm>
            <a:off x="8432800" y="4521200"/>
            <a:ext cx="28448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04_16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4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12" name="装饰  1"/>
          <p:cNvSpPr>
            <a:spLocks noGrp="1"/>
          </p:cNvSpPr>
          <p:nvPr>
            <p:ph type="body" idx="16392" hasCustomPrompt="1"/>
            <p:custDataLst>
              <p:tags r:id="rId5"/>
            </p:custDataLst>
          </p:nvPr>
        </p:nvSpPr>
        <p:spPr>
          <a:xfrm>
            <a:off x="609600" y="1727200"/>
            <a:ext cx="3454400" cy="4318000"/>
          </a:xfrm>
          <a:custGeom>
            <a:avLst/>
            <a:gdLst>
              <a:gd name="connisteX0" fmla="*/ 0 w 3454400"/>
              <a:gd name="connsiteY0" fmla="*/ 203200 h 4318000"/>
              <a:gd name="connisteX1" fmla="*/ 203200 w 3454400"/>
              <a:gd name="connsiteY1" fmla="*/ 0 h 4318000"/>
              <a:gd name="connisteX2" fmla="*/ 3251200 w 3454400"/>
              <a:gd name="connsiteY2" fmla="*/ 0 h 4318000"/>
              <a:gd name="connisteX3" fmla="*/ 3454400 w 3454400"/>
              <a:gd name="connsiteY3" fmla="*/ 203200 h 4318000"/>
              <a:gd name="connisteX4" fmla="*/ 3454400 w 3454400"/>
              <a:gd name="connsiteY4" fmla="*/ 4114800 h 4318000"/>
              <a:gd name="connisteX5" fmla="*/ 3251200 w 3454400"/>
              <a:gd name="connsiteY5" fmla="*/ 4318000 h 4318000"/>
              <a:gd name="connisteX6" fmla="*/ 203200 w 3454400"/>
              <a:gd name="connsiteY6" fmla="*/ 4318000 h 4318000"/>
              <a:gd name="connisteX7" fmla="*/ 0 w 3454400"/>
              <a:gd name="connsiteY7" fmla="*/ 4114800 h 4318000"/>
              <a:gd name="connisteX8" fmla="*/ 0 w 3454400"/>
              <a:gd name="connsiteY8" fmla="*/ 203200 h 4318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318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114800"/>
                </a:lnTo>
                <a:cubicBezTo>
                  <a:pt x="3454400" y="4227024"/>
                  <a:pt x="3363424" y="4318000"/>
                  <a:pt x="3251200" y="4318000"/>
                </a:cubicBezTo>
                <a:lnTo>
                  <a:pt x="203200" y="4318000"/>
                </a:lnTo>
                <a:cubicBezTo>
                  <a:pt x="90976" y="4318000"/>
                  <a:pt x="0" y="4227024"/>
                  <a:pt x="0" y="41148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6"/>
            </p:custDataLst>
          </p:nvPr>
        </p:nvSpPr>
        <p:spPr>
          <a:xfrm>
            <a:off x="914400" y="23876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7"/>
            </p:custDataLst>
          </p:nvPr>
        </p:nvSpPr>
        <p:spPr>
          <a:xfrm>
            <a:off x="914400" y="2946400"/>
            <a:ext cx="2844800" cy="2438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5" name="装饰  4"/>
          <p:cNvSpPr>
            <a:spLocks noGrp="1"/>
          </p:cNvSpPr>
          <p:nvPr>
            <p:ph type="body" idx="16393" hasCustomPrompt="1"/>
            <p:custDataLst>
              <p:tags r:id="rId8"/>
            </p:custDataLst>
          </p:nvPr>
        </p:nvSpPr>
        <p:spPr>
          <a:xfrm>
            <a:off x="4368800" y="1727200"/>
            <a:ext cx="3454400" cy="4318000"/>
          </a:xfrm>
          <a:custGeom>
            <a:avLst/>
            <a:gdLst>
              <a:gd name="connisteX0" fmla="*/ 0 w 3454400"/>
              <a:gd name="connsiteY0" fmla="*/ 203200 h 4318000"/>
              <a:gd name="connisteX1" fmla="*/ 203200 w 3454400"/>
              <a:gd name="connsiteY1" fmla="*/ 0 h 4318000"/>
              <a:gd name="connisteX2" fmla="*/ 3251200 w 3454400"/>
              <a:gd name="connsiteY2" fmla="*/ 0 h 4318000"/>
              <a:gd name="connisteX3" fmla="*/ 3454400 w 3454400"/>
              <a:gd name="connsiteY3" fmla="*/ 203200 h 4318000"/>
              <a:gd name="connisteX4" fmla="*/ 3454400 w 3454400"/>
              <a:gd name="connsiteY4" fmla="*/ 4114800 h 4318000"/>
              <a:gd name="connisteX5" fmla="*/ 3251200 w 3454400"/>
              <a:gd name="connsiteY5" fmla="*/ 4318000 h 4318000"/>
              <a:gd name="connisteX6" fmla="*/ 203200 w 3454400"/>
              <a:gd name="connsiteY6" fmla="*/ 4318000 h 4318000"/>
              <a:gd name="connisteX7" fmla="*/ 0 w 3454400"/>
              <a:gd name="connsiteY7" fmla="*/ 4114800 h 4318000"/>
              <a:gd name="connisteX8" fmla="*/ 0 w 3454400"/>
              <a:gd name="connsiteY8" fmla="*/ 203200 h 4318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318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114800"/>
                </a:lnTo>
                <a:cubicBezTo>
                  <a:pt x="3454400" y="4227024"/>
                  <a:pt x="3363424" y="4318000"/>
                  <a:pt x="3251200" y="4318000"/>
                </a:cubicBezTo>
                <a:lnTo>
                  <a:pt x="203200" y="4318000"/>
                </a:lnTo>
                <a:cubicBezTo>
                  <a:pt x="90976" y="4318000"/>
                  <a:pt x="0" y="4227024"/>
                  <a:pt x="0" y="41148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idx="16388" hasCustomPrompt="1"/>
            <p:custDataLst>
              <p:tags r:id="rId9"/>
            </p:custDataLst>
          </p:nvPr>
        </p:nvSpPr>
        <p:spPr>
          <a:xfrm>
            <a:off x="4673600" y="23876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4673600" y="2946400"/>
            <a:ext cx="2844800" cy="2438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8" name="装饰  7"/>
          <p:cNvSpPr>
            <a:spLocks noGrp="1"/>
          </p:cNvSpPr>
          <p:nvPr>
            <p:ph type="body" idx="16394" hasCustomPrompt="1"/>
            <p:custDataLst>
              <p:tags r:id="rId11"/>
            </p:custDataLst>
          </p:nvPr>
        </p:nvSpPr>
        <p:spPr>
          <a:xfrm>
            <a:off x="8128000" y="1727200"/>
            <a:ext cx="3454400" cy="4318000"/>
          </a:xfrm>
          <a:custGeom>
            <a:avLst/>
            <a:gdLst>
              <a:gd name="connisteX0" fmla="*/ 0 w 3454400"/>
              <a:gd name="connsiteY0" fmla="*/ 203200 h 4318000"/>
              <a:gd name="connisteX1" fmla="*/ 203200 w 3454400"/>
              <a:gd name="connsiteY1" fmla="*/ 0 h 4318000"/>
              <a:gd name="connisteX2" fmla="*/ 3251200 w 3454400"/>
              <a:gd name="connsiteY2" fmla="*/ 0 h 4318000"/>
              <a:gd name="connisteX3" fmla="*/ 3454400 w 3454400"/>
              <a:gd name="connsiteY3" fmla="*/ 203200 h 4318000"/>
              <a:gd name="connisteX4" fmla="*/ 3454400 w 3454400"/>
              <a:gd name="connsiteY4" fmla="*/ 4114800 h 4318000"/>
              <a:gd name="connisteX5" fmla="*/ 3251200 w 3454400"/>
              <a:gd name="connsiteY5" fmla="*/ 4318000 h 4318000"/>
              <a:gd name="connisteX6" fmla="*/ 203200 w 3454400"/>
              <a:gd name="connsiteY6" fmla="*/ 4318000 h 4318000"/>
              <a:gd name="connisteX7" fmla="*/ 0 w 3454400"/>
              <a:gd name="connsiteY7" fmla="*/ 4114800 h 4318000"/>
              <a:gd name="connisteX8" fmla="*/ 0 w 3454400"/>
              <a:gd name="connsiteY8" fmla="*/ 203200 h 4318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318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114800"/>
                </a:lnTo>
                <a:cubicBezTo>
                  <a:pt x="3454400" y="4227024"/>
                  <a:pt x="3363424" y="4318000"/>
                  <a:pt x="3251200" y="4318000"/>
                </a:cubicBezTo>
                <a:lnTo>
                  <a:pt x="203200" y="4318000"/>
                </a:lnTo>
                <a:cubicBezTo>
                  <a:pt x="90976" y="4318000"/>
                  <a:pt x="0" y="4227024"/>
                  <a:pt x="0" y="41148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idx="16390" hasCustomPrompt="1"/>
            <p:custDataLst>
              <p:tags r:id="rId12"/>
            </p:custDataLst>
          </p:nvPr>
        </p:nvSpPr>
        <p:spPr>
          <a:xfrm>
            <a:off x="8432800" y="23876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idx="16391" hasCustomPrompt="1"/>
            <p:custDataLst>
              <p:tags r:id="rId13"/>
            </p:custDataLst>
          </p:nvPr>
        </p:nvSpPr>
        <p:spPr>
          <a:xfrm>
            <a:off x="8432800" y="2946400"/>
            <a:ext cx="2844800" cy="2438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27_18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4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12" name="装饰  1"/>
          <p:cNvSpPr>
            <a:spLocks noGrp="1"/>
          </p:cNvSpPr>
          <p:nvPr>
            <p:ph type="body" idx="16395" hasCustomPrompt="1"/>
            <p:custDataLst>
              <p:tags r:id="rId5"/>
            </p:custDataLst>
          </p:nvPr>
        </p:nvSpPr>
        <p:spPr>
          <a:xfrm>
            <a:off x="609600" y="1955800"/>
            <a:ext cx="1219200" cy="1219200"/>
          </a:xfrm>
          <a:custGeom>
            <a:avLst/>
            <a:gdLst>
              <a:gd name="connisteX0" fmla="*/ 0 w 1219200"/>
              <a:gd name="connsiteY0" fmla="*/ 304800 h 1219200"/>
              <a:gd name="connisteX1" fmla="*/ 304800 w 1219200"/>
              <a:gd name="connsiteY1" fmla="*/ 0 h 1219200"/>
              <a:gd name="connisteX2" fmla="*/ 914400 w 1219200"/>
              <a:gd name="connsiteY2" fmla="*/ 0 h 1219200"/>
              <a:gd name="connisteX3" fmla="*/ 1219200 w 1219200"/>
              <a:gd name="connsiteY3" fmla="*/ 304800 h 1219200"/>
              <a:gd name="connisteX4" fmla="*/ 1219200 w 1219200"/>
              <a:gd name="connsiteY4" fmla="*/ 914400 h 1219200"/>
              <a:gd name="connisteX5" fmla="*/ 914400 w 1219200"/>
              <a:gd name="connsiteY5" fmla="*/ 1219200 h 1219200"/>
              <a:gd name="connisteX6" fmla="*/ 304800 w 1219200"/>
              <a:gd name="connsiteY6" fmla="*/ 1219200 h 1219200"/>
              <a:gd name="connisteX7" fmla="*/ 0 w 1219200"/>
              <a:gd name="connsiteY7" fmla="*/ 914400 h 1219200"/>
              <a:gd name="connisteX8" fmla="*/ 0 w 1219200"/>
              <a:gd name="connsiteY8" fmla="*/ 3048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219200" h="1219200">
                <a:moveTo>
                  <a:pt x="0" y="304800"/>
                </a:moveTo>
                <a:cubicBezTo>
                  <a:pt x="0" y="136464"/>
                  <a:pt x="136464" y="0"/>
                  <a:pt x="304800" y="0"/>
                </a:cubicBezTo>
                <a:lnTo>
                  <a:pt x="914400" y="0"/>
                </a:lnTo>
                <a:cubicBezTo>
                  <a:pt x="1082736" y="0"/>
                  <a:pt x="1219200" y="136464"/>
                  <a:pt x="1219200" y="304800"/>
                </a:cubicBezTo>
                <a:lnTo>
                  <a:pt x="1219200" y="914400"/>
                </a:lnTo>
                <a:cubicBezTo>
                  <a:pt x="1219200" y="1082736"/>
                  <a:pt x="1082736" y="1219200"/>
                  <a:pt x="914400" y="1219200"/>
                </a:cubicBezTo>
                <a:lnTo>
                  <a:pt x="304800" y="1219200"/>
                </a:lnTo>
                <a:cubicBezTo>
                  <a:pt x="136464" y="1219200"/>
                  <a:pt x="0" y="1082736"/>
                  <a:pt x="0" y="914400"/>
                </a:cubicBezTo>
                <a:lnTo>
                  <a:pt x="0" y="3048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88" hasCustomPrompt="1"/>
            <p:custDataLst>
              <p:tags r:id="rId6"/>
            </p:custDataLst>
          </p:nvPr>
        </p:nvSpPr>
        <p:spPr>
          <a:xfrm>
            <a:off x="857250" y="2260600"/>
            <a:ext cx="723900" cy="6096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8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01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609600" y="34798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609600" y="3987800"/>
            <a:ext cx="32512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6" name="装饰  5"/>
          <p:cNvSpPr>
            <a:spLocks noGrp="1"/>
          </p:cNvSpPr>
          <p:nvPr>
            <p:ph type="body" idx="16396" hasCustomPrompt="1"/>
            <p:custDataLst>
              <p:tags r:id="rId9"/>
            </p:custDataLst>
          </p:nvPr>
        </p:nvSpPr>
        <p:spPr>
          <a:xfrm>
            <a:off x="4470400" y="1955800"/>
            <a:ext cx="1219200" cy="1219200"/>
          </a:xfrm>
          <a:custGeom>
            <a:avLst/>
            <a:gdLst>
              <a:gd name="connisteX0" fmla="*/ 0 w 1219200"/>
              <a:gd name="connsiteY0" fmla="*/ 304800 h 1219200"/>
              <a:gd name="connisteX1" fmla="*/ 304800 w 1219200"/>
              <a:gd name="connsiteY1" fmla="*/ 0 h 1219200"/>
              <a:gd name="connisteX2" fmla="*/ 914400 w 1219200"/>
              <a:gd name="connsiteY2" fmla="*/ 0 h 1219200"/>
              <a:gd name="connisteX3" fmla="*/ 1219200 w 1219200"/>
              <a:gd name="connsiteY3" fmla="*/ 304800 h 1219200"/>
              <a:gd name="connisteX4" fmla="*/ 1219200 w 1219200"/>
              <a:gd name="connsiteY4" fmla="*/ 914400 h 1219200"/>
              <a:gd name="connisteX5" fmla="*/ 914400 w 1219200"/>
              <a:gd name="connsiteY5" fmla="*/ 1219200 h 1219200"/>
              <a:gd name="connisteX6" fmla="*/ 304800 w 1219200"/>
              <a:gd name="connsiteY6" fmla="*/ 1219200 h 1219200"/>
              <a:gd name="connisteX7" fmla="*/ 0 w 1219200"/>
              <a:gd name="connsiteY7" fmla="*/ 914400 h 1219200"/>
              <a:gd name="connisteX8" fmla="*/ 0 w 1219200"/>
              <a:gd name="connsiteY8" fmla="*/ 3048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219200" h="1219200">
                <a:moveTo>
                  <a:pt x="0" y="304800"/>
                </a:moveTo>
                <a:cubicBezTo>
                  <a:pt x="0" y="136464"/>
                  <a:pt x="136464" y="0"/>
                  <a:pt x="304800" y="0"/>
                </a:cubicBezTo>
                <a:lnTo>
                  <a:pt x="914400" y="0"/>
                </a:lnTo>
                <a:cubicBezTo>
                  <a:pt x="1082736" y="0"/>
                  <a:pt x="1219200" y="136464"/>
                  <a:pt x="1219200" y="304800"/>
                </a:cubicBezTo>
                <a:lnTo>
                  <a:pt x="1219200" y="914400"/>
                </a:lnTo>
                <a:cubicBezTo>
                  <a:pt x="1219200" y="1082736"/>
                  <a:pt x="1082736" y="1219200"/>
                  <a:pt x="914400" y="1219200"/>
                </a:cubicBezTo>
                <a:lnTo>
                  <a:pt x="304800" y="1219200"/>
                </a:lnTo>
                <a:cubicBezTo>
                  <a:pt x="136464" y="1219200"/>
                  <a:pt x="0" y="1082736"/>
                  <a:pt x="0" y="914400"/>
                </a:cubicBezTo>
                <a:lnTo>
                  <a:pt x="0" y="3048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91" hasCustomPrompt="1"/>
            <p:custDataLst>
              <p:tags r:id="rId10"/>
            </p:custDataLst>
          </p:nvPr>
        </p:nvSpPr>
        <p:spPr>
          <a:xfrm>
            <a:off x="4718050" y="2260600"/>
            <a:ext cx="723900" cy="6096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8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02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1"/>
            </p:custDataLst>
          </p:nvPr>
        </p:nvSpPr>
        <p:spPr>
          <a:xfrm>
            <a:off x="4470400" y="34798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idx="16390" hasCustomPrompt="1"/>
            <p:custDataLst>
              <p:tags r:id="rId12"/>
            </p:custDataLst>
          </p:nvPr>
        </p:nvSpPr>
        <p:spPr>
          <a:xfrm>
            <a:off x="4470400" y="3987800"/>
            <a:ext cx="32512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20" name="装饰  9"/>
          <p:cNvSpPr>
            <a:spLocks noGrp="1"/>
          </p:cNvSpPr>
          <p:nvPr>
            <p:ph type="body" idx="16397" hasCustomPrompt="1"/>
            <p:custDataLst>
              <p:tags r:id="rId13"/>
            </p:custDataLst>
          </p:nvPr>
        </p:nvSpPr>
        <p:spPr>
          <a:xfrm>
            <a:off x="8331200" y="1955800"/>
            <a:ext cx="1219200" cy="1219200"/>
          </a:xfrm>
          <a:custGeom>
            <a:avLst/>
            <a:gdLst>
              <a:gd name="connisteX0" fmla="*/ 0 w 1219200"/>
              <a:gd name="connsiteY0" fmla="*/ 304800 h 1219200"/>
              <a:gd name="connisteX1" fmla="*/ 304800 w 1219200"/>
              <a:gd name="connsiteY1" fmla="*/ 0 h 1219200"/>
              <a:gd name="connisteX2" fmla="*/ 914400 w 1219200"/>
              <a:gd name="connsiteY2" fmla="*/ 0 h 1219200"/>
              <a:gd name="connisteX3" fmla="*/ 1219200 w 1219200"/>
              <a:gd name="connsiteY3" fmla="*/ 304800 h 1219200"/>
              <a:gd name="connisteX4" fmla="*/ 1219200 w 1219200"/>
              <a:gd name="connsiteY4" fmla="*/ 914400 h 1219200"/>
              <a:gd name="connisteX5" fmla="*/ 914400 w 1219200"/>
              <a:gd name="connsiteY5" fmla="*/ 1219200 h 1219200"/>
              <a:gd name="connisteX6" fmla="*/ 304800 w 1219200"/>
              <a:gd name="connsiteY6" fmla="*/ 1219200 h 1219200"/>
              <a:gd name="connisteX7" fmla="*/ 0 w 1219200"/>
              <a:gd name="connsiteY7" fmla="*/ 914400 h 1219200"/>
              <a:gd name="connisteX8" fmla="*/ 0 w 1219200"/>
              <a:gd name="connsiteY8" fmla="*/ 3048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219200" h="1219200">
                <a:moveTo>
                  <a:pt x="0" y="304800"/>
                </a:moveTo>
                <a:cubicBezTo>
                  <a:pt x="0" y="136464"/>
                  <a:pt x="136464" y="0"/>
                  <a:pt x="304800" y="0"/>
                </a:cubicBezTo>
                <a:lnTo>
                  <a:pt x="914400" y="0"/>
                </a:lnTo>
                <a:cubicBezTo>
                  <a:pt x="1082736" y="0"/>
                  <a:pt x="1219200" y="136464"/>
                  <a:pt x="1219200" y="304800"/>
                </a:cubicBezTo>
                <a:lnTo>
                  <a:pt x="1219200" y="914400"/>
                </a:lnTo>
                <a:cubicBezTo>
                  <a:pt x="1219200" y="1082736"/>
                  <a:pt x="1082736" y="1219200"/>
                  <a:pt x="914400" y="1219200"/>
                </a:cubicBezTo>
                <a:lnTo>
                  <a:pt x="304800" y="1219200"/>
                </a:lnTo>
                <a:cubicBezTo>
                  <a:pt x="136464" y="1219200"/>
                  <a:pt x="0" y="1082736"/>
                  <a:pt x="0" y="914400"/>
                </a:cubicBezTo>
                <a:lnTo>
                  <a:pt x="0" y="3048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1" name="文本占位符 20"/>
          <p:cNvSpPr>
            <a:spLocks noGrp="1"/>
          </p:cNvSpPr>
          <p:nvPr>
            <p:ph type="body" idx="16394" hasCustomPrompt="1"/>
            <p:custDataLst>
              <p:tags r:id="rId14"/>
            </p:custDataLst>
          </p:nvPr>
        </p:nvSpPr>
        <p:spPr>
          <a:xfrm>
            <a:off x="8578850" y="2260600"/>
            <a:ext cx="723900" cy="6096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8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03</a:t>
            </a:r>
          </a:p>
        </p:txBody>
      </p:sp>
      <p:sp>
        <p:nvSpPr>
          <p:cNvPr id="22" name="文本占位符 21"/>
          <p:cNvSpPr>
            <a:spLocks noGrp="1"/>
          </p:cNvSpPr>
          <p:nvPr>
            <p:ph type="body" idx="16392" hasCustomPrompt="1"/>
            <p:custDataLst>
              <p:tags r:id="rId15"/>
            </p:custDataLst>
          </p:nvPr>
        </p:nvSpPr>
        <p:spPr>
          <a:xfrm>
            <a:off x="8331200" y="34798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23" name="文本占位符 22"/>
          <p:cNvSpPr>
            <a:spLocks noGrp="1"/>
          </p:cNvSpPr>
          <p:nvPr>
            <p:ph type="body" idx="16393" hasCustomPrompt="1"/>
            <p:custDataLst>
              <p:tags r:id="rId16"/>
            </p:custDataLst>
          </p:nvPr>
        </p:nvSpPr>
        <p:spPr>
          <a:xfrm>
            <a:off x="8331200" y="3987800"/>
            <a:ext cx="32512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03_1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4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6" hasCustomPrompt="1"/>
            <p:custDataLst>
              <p:tags r:id="rId5"/>
            </p:custDataLst>
          </p:nvPr>
        </p:nvSpPr>
        <p:spPr>
          <a:xfrm>
            <a:off x="609600" y="1524000"/>
            <a:ext cx="5334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3" name="装饰  2"/>
          <p:cNvSpPr>
            <a:spLocks noGrp="1"/>
          </p:cNvSpPr>
          <p:nvPr>
            <p:ph type="body" idx="16390" hasCustomPrompt="1"/>
            <p:custDataLst>
              <p:tags r:id="rId6"/>
            </p:custDataLst>
          </p:nvPr>
        </p:nvSpPr>
        <p:spPr>
          <a:xfrm>
            <a:off x="609600" y="2082800"/>
            <a:ext cx="5334000" cy="4165600"/>
          </a:xfrm>
          <a:custGeom>
            <a:avLst/>
            <a:gdLst>
              <a:gd name="connisteX0" fmla="*/ 0 w 5334000"/>
              <a:gd name="connsiteY0" fmla="*/ 203200 h 4165600"/>
              <a:gd name="connisteX1" fmla="*/ 203200 w 5334000"/>
              <a:gd name="connsiteY1" fmla="*/ 0 h 4165600"/>
              <a:gd name="connisteX2" fmla="*/ 5130800 w 5334000"/>
              <a:gd name="connsiteY2" fmla="*/ 0 h 4165600"/>
              <a:gd name="connisteX3" fmla="*/ 5334000 w 5334000"/>
              <a:gd name="connsiteY3" fmla="*/ 203200 h 4165600"/>
              <a:gd name="connisteX4" fmla="*/ 5334000 w 5334000"/>
              <a:gd name="connsiteY4" fmla="*/ 3962400 h 4165600"/>
              <a:gd name="connisteX5" fmla="*/ 5130800 w 5334000"/>
              <a:gd name="connsiteY5" fmla="*/ 4165600 h 4165600"/>
              <a:gd name="connisteX6" fmla="*/ 203200 w 5334000"/>
              <a:gd name="connsiteY6" fmla="*/ 4165600 h 4165600"/>
              <a:gd name="connisteX7" fmla="*/ 0 w 5334000"/>
              <a:gd name="connsiteY7" fmla="*/ 3962400 h 4165600"/>
              <a:gd name="connisteX8" fmla="*/ 0 w 5334000"/>
              <a:gd name="connsiteY8" fmla="*/ 203200 h 4165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334000" h="4165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3962400"/>
                </a:lnTo>
                <a:cubicBezTo>
                  <a:pt x="5334000" y="4074624"/>
                  <a:pt x="5243024" y="4165600"/>
                  <a:pt x="5130800" y="4165600"/>
                </a:cubicBezTo>
                <a:lnTo>
                  <a:pt x="203200" y="4165600"/>
                </a:lnTo>
                <a:cubicBezTo>
                  <a:pt x="90976" y="4165600"/>
                  <a:pt x="0" y="4074624"/>
                  <a:pt x="0" y="39624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7"/>
            </p:custDataLst>
          </p:nvPr>
        </p:nvSpPr>
        <p:spPr>
          <a:xfrm>
            <a:off x="914400" y="2641600"/>
            <a:ext cx="4724400" cy="3048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8" hasCustomPrompt="1"/>
            <p:custDataLst>
              <p:tags r:id="rId8"/>
            </p:custDataLst>
          </p:nvPr>
        </p:nvSpPr>
        <p:spPr>
          <a:xfrm>
            <a:off x="6248400" y="1524000"/>
            <a:ext cx="5334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6" name="装饰  5"/>
          <p:cNvSpPr>
            <a:spLocks noGrp="1"/>
          </p:cNvSpPr>
          <p:nvPr>
            <p:ph type="body" idx="16391" hasCustomPrompt="1"/>
            <p:custDataLst>
              <p:tags r:id="rId9"/>
            </p:custDataLst>
          </p:nvPr>
        </p:nvSpPr>
        <p:spPr>
          <a:xfrm>
            <a:off x="6248400" y="2082800"/>
            <a:ext cx="5334000" cy="4165600"/>
          </a:xfrm>
          <a:custGeom>
            <a:avLst/>
            <a:gdLst>
              <a:gd name="connisteX0" fmla="*/ 0 w 5334000"/>
              <a:gd name="connsiteY0" fmla="*/ 203200 h 4165600"/>
              <a:gd name="connisteX1" fmla="*/ 203200 w 5334000"/>
              <a:gd name="connsiteY1" fmla="*/ 0 h 4165600"/>
              <a:gd name="connisteX2" fmla="*/ 5130800 w 5334000"/>
              <a:gd name="connsiteY2" fmla="*/ 0 h 4165600"/>
              <a:gd name="connisteX3" fmla="*/ 5334000 w 5334000"/>
              <a:gd name="connsiteY3" fmla="*/ 203200 h 4165600"/>
              <a:gd name="connisteX4" fmla="*/ 5334000 w 5334000"/>
              <a:gd name="connsiteY4" fmla="*/ 3962400 h 4165600"/>
              <a:gd name="connisteX5" fmla="*/ 5130800 w 5334000"/>
              <a:gd name="connsiteY5" fmla="*/ 4165600 h 4165600"/>
              <a:gd name="connisteX6" fmla="*/ 203200 w 5334000"/>
              <a:gd name="connsiteY6" fmla="*/ 4165600 h 4165600"/>
              <a:gd name="connisteX7" fmla="*/ 0 w 5334000"/>
              <a:gd name="connsiteY7" fmla="*/ 3962400 h 4165600"/>
              <a:gd name="connisteX8" fmla="*/ 0 w 5334000"/>
              <a:gd name="connsiteY8" fmla="*/ 203200 h 4165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334000" h="4165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3962400"/>
                </a:lnTo>
                <a:cubicBezTo>
                  <a:pt x="5334000" y="4074624"/>
                  <a:pt x="5243024" y="4165600"/>
                  <a:pt x="5130800" y="4165600"/>
                </a:cubicBezTo>
                <a:lnTo>
                  <a:pt x="203200" y="4165600"/>
                </a:lnTo>
                <a:cubicBezTo>
                  <a:pt x="90976" y="4165600"/>
                  <a:pt x="0" y="4074624"/>
                  <a:pt x="0" y="39624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6553200" y="2641600"/>
            <a:ext cx="4724400" cy="3048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-1-5_6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副标题 10"/>
          <p:cNvSpPr>
            <a:spLocks noGrp="1"/>
          </p:cNvSpPr>
          <p:nvPr>
            <p:ph type="subTitle" idx="16386" hasCustomPrompt="1"/>
            <p:custDataLst>
              <p:tags r:id="rId4"/>
            </p:custDataLst>
          </p:nvPr>
        </p:nvSpPr>
        <p:spPr>
          <a:xfrm>
            <a:off x="761471" y="2667000"/>
            <a:ext cx="2363258" cy="4572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CONTENTS</a:t>
            </a:r>
          </a:p>
        </p:txBody>
      </p:sp>
      <p:sp>
        <p:nvSpPr>
          <p:cNvPr id="12" name="标题 11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760942" y="3175000"/>
            <a:ext cx="2364317" cy="762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None/>
              <a:defRPr sz="4800" b="1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目录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88" hasCustomPrompt="1"/>
            <p:custDataLst>
              <p:tags r:id="rId6"/>
            </p:custDataLst>
          </p:nvPr>
        </p:nvSpPr>
        <p:spPr>
          <a:xfrm>
            <a:off x="4070350" y="14478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01</a:t>
            </a:r>
          </a:p>
        </p:txBody>
      </p:sp>
      <p:sp>
        <p:nvSpPr>
          <p:cNvPr id="14" name="装饰  3"/>
          <p:cNvSpPr>
            <a:spLocks noGrp="1"/>
          </p:cNvSpPr>
          <p:nvPr>
            <p:ph type="body" idx="16399" hasCustomPrompt="1"/>
            <p:custDataLst>
              <p:tags r:id="rId7"/>
            </p:custDataLst>
          </p:nvPr>
        </p:nvSpPr>
        <p:spPr>
          <a:xfrm>
            <a:off x="4851400" y="13716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5080000" y="12954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idx="16390" hasCustomPrompt="1"/>
            <p:custDataLst>
              <p:tags r:id="rId9"/>
            </p:custDataLst>
          </p:nvPr>
        </p:nvSpPr>
        <p:spPr>
          <a:xfrm>
            <a:off x="7994650" y="14478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02</a:t>
            </a:r>
          </a:p>
        </p:txBody>
      </p:sp>
      <p:sp>
        <p:nvSpPr>
          <p:cNvPr id="17" name="装饰  6"/>
          <p:cNvSpPr>
            <a:spLocks noGrp="1"/>
          </p:cNvSpPr>
          <p:nvPr>
            <p:ph type="body" idx="16400" hasCustomPrompt="1"/>
            <p:custDataLst>
              <p:tags r:id="rId10"/>
            </p:custDataLst>
          </p:nvPr>
        </p:nvSpPr>
        <p:spPr>
          <a:xfrm>
            <a:off x="8775700" y="13716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1"/>
            </p:custDataLst>
          </p:nvPr>
        </p:nvSpPr>
        <p:spPr>
          <a:xfrm>
            <a:off x="9004300" y="12954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idx="16392" hasCustomPrompt="1"/>
            <p:custDataLst>
              <p:tags r:id="rId12"/>
            </p:custDataLst>
          </p:nvPr>
        </p:nvSpPr>
        <p:spPr>
          <a:xfrm>
            <a:off x="4070350" y="31242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03</a:t>
            </a:r>
          </a:p>
        </p:txBody>
      </p:sp>
      <p:sp>
        <p:nvSpPr>
          <p:cNvPr id="20" name="装饰  9"/>
          <p:cNvSpPr>
            <a:spLocks noGrp="1"/>
          </p:cNvSpPr>
          <p:nvPr>
            <p:ph type="body" idx="16401" hasCustomPrompt="1"/>
            <p:custDataLst>
              <p:tags r:id="rId13"/>
            </p:custDataLst>
          </p:nvPr>
        </p:nvSpPr>
        <p:spPr>
          <a:xfrm>
            <a:off x="4851400" y="30480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1" name="文本占位符 20"/>
          <p:cNvSpPr>
            <a:spLocks noGrp="1"/>
          </p:cNvSpPr>
          <p:nvPr>
            <p:ph type="body" idx="16391" hasCustomPrompt="1"/>
            <p:custDataLst>
              <p:tags r:id="rId14"/>
            </p:custDataLst>
          </p:nvPr>
        </p:nvSpPr>
        <p:spPr>
          <a:xfrm>
            <a:off x="5080000" y="29718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22" name="文本占位符 21"/>
          <p:cNvSpPr>
            <a:spLocks noGrp="1"/>
          </p:cNvSpPr>
          <p:nvPr>
            <p:ph type="body" idx="16394" hasCustomPrompt="1"/>
            <p:custDataLst>
              <p:tags r:id="rId15"/>
            </p:custDataLst>
          </p:nvPr>
        </p:nvSpPr>
        <p:spPr>
          <a:xfrm>
            <a:off x="7994650" y="31242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04</a:t>
            </a:r>
          </a:p>
        </p:txBody>
      </p:sp>
      <p:sp>
        <p:nvSpPr>
          <p:cNvPr id="23" name="装饰  2"/>
          <p:cNvSpPr>
            <a:spLocks noGrp="1"/>
          </p:cNvSpPr>
          <p:nvPr>
            <p:ph type="body" idx="16402" hasCustomPrompt="1"/>
            <p:custDataLst>
              <p:tags r:id="rId16"/>
            </p:custDataLst>
          </p:nvPr>
        </p:nvSpPr>
        <p:spPr>
          <a:xfrm>
            <a:off x="8775700" y="30480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4" name="文本占位符 23"/>
          <p:cNvSpPr>
            <a:spLocks noGrp="1"/>
          </p:cNvSpPr>
          <p:nvPr>
            <p:ph type="body" idx="16393" hasCustomPrompt="1"/>
            <p:custDataLst>
              <p:tags r:id="rId17"/>
            </p:custDataLst>
          </p:nvPr>
        </p:nvSpPr>
        <p:spPr>
          <a:xfrm>
            <a:off x="9004300" y="29718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25" name="文本占位符 24"/>
          <p:cNvSpPr>
            <a:spLocks noGrp="1"/>
          </p:cNvSpPr>
          <p:nvPr>
            <p:ph type="body" idx="16396" hasCustomPrompt="1"/>
            <p:custDataLst>
              <p:tags r:id="rId18"/>
            </p:custDataLst>
          </p:nvPr>
        </p:nvSpPr>
        <p:spPr>
          <a:xfrm>
            <a:off x="4070350" y="48006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05</a:t>
            </a:r>
          </a:p>
        </p:txBody>
      </p:sp>
      <p:sp>
        <p:nvSpPr>
          <p:cNvPr id="26" name="装饰  5"/>
          <p:cNvSpPr>
            <a:spLocks noGrp="1"/>
          </p:cNvSpPr>
          <p:nvPr>
            <p:ph type="body" idx="16403" hasCustomPrompt="1"/>
            <p:custDataLst>
              <p:tags r:id="rId19"/>
            </p:custDataLst>
          </p:nvPr>
        </p:nvSpPr>
        <p:spPr>
          <a:xfrm>
            <a:off x="4851400" y="47244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7" name="文本占位符 26"/>
          <p:cNvSpPr>
            <a:spLocks noGrp="1"/>
          </p:cNvSpPr>
          <p:nvPr>
            <p:ph type="body" idx="16395" hasCustomPrompt="1"/>
            <p:custDataLst>
              <p:tags r:id="rId20"/>
            </p:custDataLst>
          </p:nvPr>
        </p:nvSpPr>
        <p:spPr>
          <a:xfrm>
            <a:off x="5080000" y="46482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28" name="文本占位符 27"/>
          <p:cNvSpPr>
            <a:spLocks noGrp="1"/>
          </p:cNvSpPr>
          <p:nvPr>
            <p:ph type="body" idx="16398" hasCustomPrompt="1"/>
            <p:custDataLst>
              <p:tags r:id="rId21"/>
            </p:custDataLst>
          </p:nvPr>
        </p:nvSpPr>
        <p:spPr>
          <a:xfrm>
            <a:off x="7994650" y="48006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06</a:t>
            </a:r>
          </a:p>
        </p:txBody>
      </p:sp>
      <p:sp>
        <p:nvSpPr>
          <p:cNvPr id="29" name="装饰  8"/>
          <p:cNvSpPr>
            <a:spLocks noGrp="1"/>
          </p:cNvSpPr>
          <p:nvPr>
            <p:ph type="body" idx="16404" hasCustomPrompt="1"/>
            <p:custDataLst>
              <p:tags r:id="rId22"/>
            </p:custDataLst>
          </p:nvPr>
        </p:nvSpPr>
        <p:spPr>
          <a:xfrm>
            <a:off x="8775700" y="47244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30" name="文本占位符 29"/>
          <p:cNvSpPr>
            <a:spLocks noGrp="1"/>
          </p:cNvSpPr>
          <p:nvPr>
            <p:ph type="body" idx="16397" hasCustomPrompt="1"/>
            <p:custDataLst>
              <p:tags r:id="rId23"/>
            </p:custDataLst>
          </p:nvPr>
        </p:nvSpPr>
        <p:spPr>
          <a:xfrm>
            <a:off x="9004300" y="46482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5960" y="360000"/>
            <a:ext cx="10800000" cy="720000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1301749"/>
            <a:ext cx="10800000" cy="4873625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5107123" y="811262"/>
            <a:ext cx="1977755" cy="1081088"/>
          </a:xfrm>
        </p:spPr>
        <p:txBody>
          <a:bodyPr wrap="square" anchor="b">
            <a:normAutofit/>
          </a:bodyPr>
          <a:lstStyle>
            <a:lvl1pPr algn="ctr">
              <a:defRPr kumimoji="0" lang="zh-CN" altLang="en-US" sz="6000" b="1" i="0" u="none" strike="noStrike" kern="1200" cap="none" spc="0" normalizeH="0" baseline="0" noProof="1">
                <a:solidFill>
                  <a:schemeClr val="tx1"/>
                </a:solidFill>
                <a:latin typeface="+mj-lt"/>
                <a:ea typeface="+mj-ea"/>
                <a:cs typeface="MiSans" panose="00000500000000000000" charset="-122"/>
              </a:defRPr>
            </a:lvl1pPr>
          </a:lstStyle>
          <a:p>
            <a:r>
              <a:rPr lang="zh-CN" altLang="en-US" dirty="0"/>
              <a:t>标题</a:t>
            </a: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2026/1/4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1"/>
            </p:custDataLst>
          </p:nvPr>
        </p:nvSpPr>
        <p:spPr>
          <a:xfrm>
            <a:off x="695960" y="1301750"/>
            <a:ext cx="5323840" cy="48758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2"/>
            </p:custDataLst>
          </p:nvPr>
        </p:nvSpPr>
        <p:spPr>
          <a:xfrm>
            <a:off x="6172200" y="1301750"/>
            <a:ext cx="5323840" cy="48758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95960" y="1301750"/>
            <a:ext cx="5323840" cy="411303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2"/>
            </p:custDataLst>
          </p:nvPr>
        </p:nvSpPr>
        <p:spPr>
          <a:xfrm>
            <a:off x="695960" y="1875099"/>
            <a:ext cx="5323840" cy="43002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3"/>
            </p:custDataLst>
          </p:nvPr>
        </p:nvSpPr>
        <p:spPr>
          <a:xfrm>
            <a:off x="6172200" y="1301750"/>
            <a:ext cx="5323840" cy="411303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4"/>
            </p:custDataLst>
          </p:nvPr>
        </p:nvSpPr>
        <p:spPr>
          <a:xfrm>
            <a:off x="6172200" y="1875099"/>
            <a:ext cx="5323840" cy="43002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695960" y="360045"/>
            <a:ext cx="10801985" cy="581787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3" hasCustomPrompt="1"/>
            <p:custDataLst>
              <p:tags r:id="rId4"/>
            </p:custDataLst>
          </p:nvPr>
        </p:nvSpPr>
        <p:spPr>
          <a:xfrm>
            <a:off x="695960" y="1301750"/>
            <a:ext cx="10799088" cy="405553"/>
          </a:xfrm>
        </p:spPr>
        <p:txBody>
          <a:bodyPr/>
          <a:lstStyle>
            <a:lvl5pPr>
              <a:buNone/>
              <a:defRPr/>
            </a:lvl5pPr>
          </a:lstStyle>
          <a:p>
            <a:pPr lvl="0"/>
            <a:r>
              <a:rPr lang="zh-CN" altLang="en-US"/>
              <a:t>请在此输入您的副标题</a:t>
            </a:r>
          </a:p>
        </p:txBody>
      </p:sp>
      <p:sp>
        <p:nvSpPr>
          <p:cNvPr id="7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封面页_1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3" descr="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1200" y="0"/>
            <a:ext cx="12189600" cy="6858000"/>
          </a:xfrm>
          <a:prstGeom prst="rect">
            <a:avLst/>
          </a:prstGeom>
          <a:solidFill>
            <a:schemeClr val="bg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9" name="日期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1016000" y="1651000"/>
            <a:ext cx="6097058" cy="457200"/>
          </a:xfrm>
        </p:spPr>
        <p:txBody>
          <a:bodyPr vert="horz" wrap="square"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spc="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20XX YEAR</a:t>
            </a:r>
          </a:p>
        </p:txBody>
      </p:sp>
      <p:sp>
        <p:nvSpPr>
          <p:cNvPr id="6" name="标题 1"/>
          <p:cNvSpPr>
            <a:spLocks noGrp="1"/>
          </p:cNvSpPr>
          <p:nvPr>
            <p:ph type="ctrTitle" idx="16385" hasCustomPrompt="1"/>
            <p:custDataLst>
              <p:tags r:id="rId4"/>
            </p:custDataLst>
          </p:nvPr>
        </p:nvSpPr>
        <p:spPr>
          <a:xfrm>
            <a:off x="1016000" y="2159000"/>
            <a:ext cx="6352646" cy="2540000"/>
          </a:xfrm>
        </p:spPr>
        <p:txBody>
          <a:bodyPr vert="horz" wrap="square" lIns="0" tIns="0" rIns="0" bIns="0" anchor="t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6000" spc="0">
                <a:solidFill>
                  <a:srgbClr val="FFFFFF"/>
                </a:solidFill>
              </a:defRPr>
            </a:lvl1pPr>
          </a:lstStyle>
          <a:p>
            <a:r>
              <a:rPr lang="zh-CN" altLang="en-US" dirty="0"/>
              <a:t>单击此处添加文档标题</a:t>
            </a:r>
          </a:p>
        </p:txBody>
      </p:sp>
      <p:sp>
        <p:nvSpPr>
          <p:cNvPr id="10" name="署名占位符 10"/>
          <p:cNvSpPr>
            <a:spLocks noGrp="1"/>
          </p:cNvSpPr>
          <p:nvPr>
            <p:ph type="body" sz="quarter" idx="16387" hasCustomPrompt="1"/>
            <p:custDataLst>
              <p:tags r:id="rId5"/>
            </p:custDataLst>
          </p:nvPr>
        </p:nvSpPr>
        <p:spPr>
          <a:xfrm>
            <a:off x="1016000" y="4749800"/>
            <a:ext cx="2540882" cy="533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square" lIns="0" tIns="0" rIns="0" bIns="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000" b="1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dirty="0"/>
              <a:t>BY WPS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章节页_1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3" descr="1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6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1200" y="0"/>
            <a:ext cx="12189600" cy="6858000"/>
          </a:xfrm>
          <a:prstGeom prst="rect">
            <a:avLst/>
          </a:prstGeom>
          <a:solidFill>
            <a:schemeClr val="bg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6" name="标题 1"/>
          <p:cNvSpPr>
            <a:spLocks noGrp="1"/>
          </p:cNvSpPr>
          <p:nvPr>
            <p:ph type="title" idx="16385" hasCustomPrompt="1"/>
            <p:custDataLst>
              <p:tags r:id="rId3"/>
            </p:custDataLst>
          </p:nvPr>
        </p:nvSpPr>
        <p:spPr>
          <a:xfrm>
            <a:off x="1016000" y="3530600"/>
            <a:ext cx="6352117" cy="1524000"/>
          </a:xfrm>
        </p:spPr>
        <p:txBody>
          <a:bodyPr vert="horz" lIns="0" tIns="0" rIns="0" bIns="0" anchor="t" anchorCtr="0">
            <a:normAutofit/>
          </a:bodyPr>
          <a:lstStyle>
            <a:lvl1pPr marL="0" indent="0" algn="l">
              <a:spcBef>
                <a:spcPct val="0"/>
              </a:spcBef>
              <a:spcAft>
                <a:spcPct val="0"/>
              </a:spcAft>
              <a:buNone/>
              <a:defRPr sz="4800" b="0" spc="0">
                <a:solidFill>
                  <a:srgbClr val="FFFFFF"/>
                </a:solidFill>
              </a:defRPr>
            </a:lvl1pPr>
          </a:lstStyle>
          <a:p>
            <a:r>
              <a:rPr lang="zh-CN" altLang="en-US" dirty="0"/>
              <a:t>单击此处添加章节标题</a:t>
            </a:r>
          </a:p>
        </p:txBody>
      </p:sp>
      <p:sp>
        <p:nvSpPr>
          <p:cNvPr id="9" name="文本占位符 6"/>
          <p:cNvSpPr>
            <a:spLocks noGrp="1"/>
          </p:cNvSpPr>
          <p:nvPr>
            <p:ph type="body" idx="16386" hasCustomPrompt="1"/>
            <p:custDataLst>
              <p:tags r:id="rId4"/>
            </p:custDataLst>
          </p:nvPr>
        </p:nvSpPr>
        <p:spPr>
          <a:xfrm>
            <a:off x="1016000" y="1905000"/>
            <a:ext cx="1527175" cy="1524000"/>
          </a:xfrm>
        </p:spPr>
        <p:txBody>
          <a:bodyPr vert="horz" wrap="none" lIns="0" tIns="0" rIns="0" bIns="0" anchor="ctr" anchorCtr="0">
            <a:normAutofit/>
          </a:bodyPr>
          <a:lstStyle>
            <a:lvl1pPr marL="0" indent="0" algn="l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7200" b="1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01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结束页_1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3" descr="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1200" y="0"/>
            <a:ext cx="12189600" cy="6858000"/>
          </a:xfrm>
          <a:prstGeom prst="rect">
            <a:avLst/>
          </a:prstGeom>
          <a:solidFill>
            <a:schemeClr val="bg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+mn-ea"/>
              <a:sym typeface="+mn-ea"/>
            </a:endParaRPr>
          </a:p>
        </p:txBody>
      </p:sp>
      <p:sp>
        <p:nvSpPr>
          <p:cNvPr id="12" name="Subtitle 11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1016000" y="2667000"/>
            <a:ext cx="5449358" cy="457200"/>
          </a:xfrm>
          <a:noFill/>
        </p:spPr>
        <p:txBody>
          <a:bodyPr vert="horz"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THE END</a:t>
            </a:r>
          </a:p>
        </p:txBody>
      </p:sp>
      <p:sp>
        <p:nvSpPr>
          <p:cNvPr id="7" name="标题 11"/>
          <p:cNvSpPr>
            <a:spLocks noGrp="1"/>
          </p:cNvSpPr>
          <p:nvPr>
            <p:ph type="ctrTitle" idx="16385" hasCustomPrompt="1"/>
            <p:custDataLst>
              <p:tags r:id="rId4"/>
            </p:custDataLst>
          </p:nvPr>
        </p:nvSpPr>
        <p:spPr>
          <a:xfrm>
            <a:off x="1016000" y="3175000"/>
            <a:ext cx="5451122" cy="1016000"/>
          </a:xfrm>
        </p:spPr>
        <p:txBody>
          <a:bodyPr vert="horz" wrap="square" lIns="0" tIns="0" rIns="0" bIns="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6400" b="1" spc="0" baseline="0">
                <a:solidFill>
                  <a:srgbClr val="FFFFFF"/>
                </a:solidFill>
              </a:defRPr>
            </a:lvl1pPr>
          </a:lstStyle>
          <a:p>
            <a:r>
              <a:rPr lang="zh-CN" altLang="en-US" dirty="0"/>
              <a:t>谢谢观看</a:t>
            </a: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3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Subtitle 10"/>
          <p:cNvSpPr>
            <a:spLocks noGrp="1"/>
          </p:cNvSpPr>
          <p:nvPr>
            <p:ph type="subTitle" idx="17826305" hasCustomPrompt="1"/>
            <p:custDataLst>
              <p:tags r:id="rId4"/>
            </p:custDataLst>
          </p:nvPr>
        </p:nvSpPr>
        <p:spPr>
          <a:xfrm>
            <a:off x="761471" y="2667000"/>
            <a:ext cx="2363258" cy="4572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CONTENTS</a:t>
            </a:r>
          </a:p>
        </p:txBody>
      </p:sp>
      <p:sp>
        <p:nvSpPr>
          <p:cNvPr id="12" name="Title 11"/>
          <p:cNvSpPr>
            <a:spLocks noGrp="1"/>
          </p:cNvSpPr>
          <p:nvPr>
            <p:ph type="ctrTitle" idx="17826049" hasCustomPrompt="1"/>
            <p:custDataLst>
              <p:tags r:id="rId5"/>
            </p:custDataLst>
          </p:nvPr>
        </p:nvSpPr>
        <p:spPr>
          <a:xfrm>
            <a:off x="760942" y="3175000"/>
            <a:ext cx="2364317" cy="762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None/>
              <a:defRPr sz="4800" b="1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目录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319883777" hasCustomPrompt="1"/>
            <p:custDataLst>
              <p:tags r:id="rId6"/>
            </p:custDataLst>
          </p:nvPr>
        </p:nvSpPr>
        <p:spPr>
          <a:xfrm>
            <a:off x="4070350" y="22860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01</a:t>
            </a:r>
          </a:p>
        </p:txBody>
      </p:sp>
      <p:sp>
        <p:nvSpPr>
          <p:cNvPr id="14" name="装饰  3"/>
          <p:cNvSpPr>
            <a:spLocks noGrp="1"/>
          </p:cNvSpPr>
          <p:nvPr>
            <p:ph type="body" idx="319883522" hasCustomPrompt="1"/>
            <p:custDataLst>
              <p:tags r:id="rId7"/>
            </p:custDataLst>
          </p:nvPr>
        </p:nvSpPr>
        <p:spPr>
          <a:xfrm>
            <a:off x="4851400" y="22098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idx="51446017" hasCustomPrompt="1"/>
            <p:custDataLst>
              <p:tags r:id="rId8"/>
            </p:custDataLst>
          </p:nvPr>
        </p:nvSpPr>
        <p:spPr>
          <a:xfrm>
            <a:off x="5080000" y="21336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idx="319949313" hasCustomPrompt="1"/>
            <p:custDataLst>
              <p:tags r:id="rId9"/>
            </p:custDataLst>
          </p:nvPr>
        </p:nvSpPr>
        <p:spPr>
          <a:xfrm>
            <a:off x="7994650" y="22860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02</a:t>
            </a:r>
          </a:p>
        </p:txBody>
      </p:sp>
      <p:sp>
        <p:nvSpPr>
          <p:cNvPr id="17" name="装饰  6"/>
          <p:cNvSpPr>
            <a:spLocks noGrp="1"/>
          </p:cNvSpPr>
          <p:nvPr>
            <p:ph type="body" idx="319949058" hasCustomPrompt="1"/>
            <p:custDataLst>
              <p:tags r:id="rId10"/>
            </p:custDataLst>
          </p:nvPr>
        </p:nvSpPr>
        <p:spPr>
          <a:xfrm>
            <a:off x="8775700" y="22098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idx="51511553" hasCustomPrompt="1"/>
            <p:custDataLst>
              <p:tags r:id="rId11"/>
            </p:custDataLst>
          </p:nvPr>
        </p:nvSpPr>
        <p:spPr>
          <a:xfrm>
            <a:off x="9004300" y="21336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idx="320014849" hasCustomPrompt="1"/>
            <p:custDataLst>
              <p:tags r:id="rId12"/>
            </p:custDataLst>
          </p:nvPr>
        </p:nvSpPr>
        <p:spPr>
          <a:xfrm>
            <a:off x="4070350" y="39624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03</a:t>
            </a:r>
          </a:p>
        </p:txBody>
      </p:sp>
      <p:sp>
        <p:nvSpPr>
          <p:cNvPr id="20" name="装饰  9"/>
          <p:cNvSpPr>
            <a:spLocks noGrp="1"/>
          </p:cNvSpPr>
          <p:nvPr>
            <p:ph type="body" idx="320014594" hasCustomPrompt="1"/>
            <p:custDataLst>
              <p:tags r:id="rId13"/>
            </p:custDataLst>
          </p:nvPr>
        </p:nvSpPr>
        <p:spPr>
          <a:xfrm>
            <a:off x="4851400" y="38862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idx="51577089" hasCustomPrompt="1"/>
            <p:custDataLst>
              <p:tags r:id="rId14"/>
            </p:custDataLst>
          </p:nvPr>
        </p:nvSpPr>
        <p:spPr>
          <a:xfrm>
            <a:off x="5080000" y="38100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idx="320080385" hasCustomPrompt="1"/>
            <p:custDataLst>
              <p:tags r:id="rId15"/>
            </p:custDataLst>
          </p:nvPr>
        </p:nvSpPr>
        <p:spPr>
          <a:xfrm>
            <a:off x="7994650" y="39624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04</a:t>
            </a:r>
          </a:p>
        </p:txBody>
      </p:sp>
      <p:sp>
        <p:nvSpPr>
          <p:cNvPr id="23" name="装饰  2"/>
          <p:cNvSpPr>
            <a:spLocks noGrp="1"/>
          </p:cNvSpPr>
          <p:nvPr>
            <p:ph type="body" idx="320080130" hasCustomPrompt="1"/>
            <p:custDataLst>
              <p:tags r:id="rId16"/>
            </p:custDataLst>
          </p:nvPr>
        </p:nvSpPr>
        <p:spPr>
          <a:xfrm>
            <a:off x="8775700" y="38862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idx="51642625" hasCustomPrompt="1"/>
            <p:custDataLst>
              <p:tags r:id="rId17"/>
            </p:custDataLst>
          </p:nvPr>
        </p:nvSpPr>
        <p:spPr>
          <a:xfrm>
            <a:off x="9004300" y="38100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52309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184" y="1983597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184" y="1983597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039" y="516256"/>
            <a:ext cx="10515890" cy="132434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39" y="1935192"/>
            <a:ext cx="5163349" cy="8277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8039" y="2818085"/>
            <a:ext cx="5163349" cy="35236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66931" y="1935192"/>
            <a:ext cx="5186998" cy="8277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66931" y="2818085"/>
            <a:ext cx="5186998" cy="35236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723122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1584" y="723123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184" y="2323322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884" y="523097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84" y="523097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8.xml"/><Relationship Id="rId26" Type="http://schemas.openxmlformats.org/officeDocument/2006/relationships/slideLayout" Target="../slideLayouts/slideLayout36.xml"/><Relationship Id="rId39" Type="http://schemas.openxmlformats.org/officeDocument/2006/relationships/tags" Target="../tags/tag10.xml"/><Relationship Id="rId21" Type="http://schemas.openxmlformats.org/officeDocument/2006/relationships/slideLayout" Target="../slideLayouts/slideLayout31.xml"/><Relationship Id="rId34" Type="http://schemas.openxmlformats.org/officeDocument/2006/relationships/tags" Target="../tags/tag5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7.xml"/><Relationship Id="rId25" Type="http://schemas.openxmlformats.org/officeDocument/2006/relationships/slideLayout" Target="../slideLayouts/slideLayout35.xml"/><Relationship Id="rId33" Type="http://schemas.openxmlformats.org/officeDocument/2006/relationships/tags" Target="../tags/tag4.xml"/><Relationship Id="rId38" Type="http://schemas.openxmlformats.org/officeDocument/2006/relationships/tags" Target="../tags/tag9.xml"/><Relationship Id="rId2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26.xml"/><Relationship Id="rId20" Type="http://schemas.openxmlformats.org/officeDocument/2006/relationships/slideLayout" Target="../slideLayouts/slideLayout30.xml"/><Relationship Id="rId29" Type="http://schemas.openxmlformats.org/officeDocument/2006/relationships/slideLayout" Target="../slideLayouts/slideLayout39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34.xml"/><Relationship Id="rId32" Type="http://schemas.openxmlformats.org/officeDocument/2006/relationships/tags" Target="../tags/tag3.xml"/><Relationship Id="rId37" Type="http://schemas.openxmlformats.org/officeDocument/2006/relationships/tags" Target="../tags/tag8.xml"/><Relationship Id="rId40" Type="http://schemas.openxmlformats.org/officeDocument/2006/relationships/image" Target="../media/image1.jpeg"/><Relationship Id="rId5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5.xml"/><Relationship Id="rId23" Type="http://schemas.openxmlformats.org/officeDocument/2006/relationships/slideLayout" Target="../slideLayouts/slideLayout33.xml"/><Relationship Id="rId28" Type="http://schemas.openxmlformats.org/officeDocument/2006/relationships/slideLayout" Target="../slideLayouts/slideLayout38.xml"/><Relationship Id="rId36" Type="http://schemas.openxmlformats.org/officeDocument/2006/relationships/tags" Target="../tags/tag7.xml"/><Relationship Id="rId10" Type="http://schemas.openxmlformats.org/officeDocument/2006/relationships/slideLayout" Target="../slideLayouts/slideLayout20.xml"/><Relationship Id="rId19" Type="http://schemas.openxmlformats.org/officeDocument/2006/relationships/slideLayout" Target="../slideLayouts/slideLayout29.xml"/><Relationship Id="rId31" Type="http://schemas.openxmlformats.org/officeDocument/2006/relationships/tags" Target="../tags/tag2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4.xml"/><Relationship Id="rId22" Type="http://schemas.openxmlformats.org/officeDocument/2006/relationships/slideLayout" Target="../slideLayouts/slideLayout32.xml"/><Relationship Id="rId27" Type="http://schemas.openxmlformats.org/officeDocument/2006/relationships/slideLayout" Target="../slideLayouts/slideLayout37.xml"/><Relationship Id="rId30" Type="http://schemas.openxmlformats.org/officeDocument/2006/relationships/theme" Target="../theme/theme2.xml"/><Relationship Id="rId35" Type="http://schemas.openxmlformats.org/officeDocument/2006/relationships/tags" Target="../tags/tag6.xml"/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168" y="52311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168" y="198361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altLang="zh-CN" dirty="0"/>
          </a:p>
          <a:p>
            <a:pPr lvl="5"/>
            <a:r>
              <a:rPr lang="zh-CN" altLang="en-US" dirty="0"/>
              <a:t>第六级</a:t>
            </a:r>
            <a:endParaRPr lang="en-US" altLang="zh-CN" dirty="0"/>
          </a:p>
          <a:p>
            <a:pPr marL="2971800" marR="0" lvl="6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第七级</a:t>
            </a:r>
            <a:endParaRPr lang="en-US" altLang="zh-CN" dirty="0"/>
          </a:p>
          <a:p>
            <a:pPr marL="3429000" marR="0" lvl="7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第八级</a:t>
            </a:r>
            <a:endParaRPr lang="en-US" altLang="zh-CN" dirty="0"/>
          </a:p>
          <a:p>
            <a:pPr marL="3886200" marR="0" lvl="8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第九级</a:t>
            </a:r>
            <a:endParaRPr lang="en-US" altLang="zh-CN" dirty="0"/>
          </a:p>
          <a:p>
            <a:pPr marL="3886200" marR="0" lvl="8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lang="en-US" altLang="zh-CN" dirty="0"/>
          </a:p>
          <a:p>
            <a:pPr lvl="5"/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defRPr lang="zh-CN" altLang="en-US" sz="2400" kern="1200" dirty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8pPr>
      <a:lvl9pPr marL="3657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3" descr="1"/>
          <p:cNvPicPr>
            <a:picLocks noChangeAspect="1"/>
          </p:cNvPicPr>
          <p:nvPr>
            <p:custDataLst>
              <p:tags r:id="rId32"/>
            </p:custDataLst>
          </p:nvPr>
        </p:nvPicPr>
        <p:blipFill>
          <a:blip r:embed="rId40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矩形 10"/>
          <p:cNvSpPr/>
          <p:nvPr>
            <p:custDataLst>
              <p:tags r:id="rId33"/>
            </p:custDataLst>
          </p:nvPr>
        </p:nvSpPr>
        <p:spPr>
          <a:xfrm>
            <a:off x="1200" y="0"/>
            <a:ext cx="12189600" cy="6858000"/>
          </a:xfrm>
          <a:prstGeom prst="rect">
            <a:avLst/>
          </a:prstGeom>
          <a:solidFill>
            <a:schemeClr val="bg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90000"/>
            </a:schemeClr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lumMod val="75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34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35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36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</a:lstStyle>
          <a:p>
            <a:fld id="{760FBDFE-C587-4B4C-A407-44438C67B59E}" type="datetimeFigureOut">
              <a:rPr lang="zh-CN" altLang="en-US" smtClean="0"/>
              <a:t>2026/1/4</a:t>
            </a:fld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7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38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9" name="KSO_TEMPLATE" hidden="1"/>
          <p:cNvSpPr/>
          <p:nvPr userDrawn="1">
            <p:custDataLst>
              <p:tags r:id="rId3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31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  <p:sldLayoutId id="2147483685" r:id="rId26"/>
    <p:sldLayoutId id="2147483686" r:id="rId27"/>
    <p:sldLayoutId id="2147483687" r:id="rId28"/>
    <p:sldLayoutId id="2147483688" r:id="rId2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u="none" kern="1200" spc="0">
          <a:solidFill>
            <a:schemeClr val="accent1"/>
          </a:solidFill>
          <a:effectLst/>
          <a:uFill>
            <a:solidFill>
              <a:schemeClr val="bg1"/>
            </a:solidFill>
          </a:uFill>
          <a:latin typeface="+mj-ea"/>
          <a:ea typeface="+mj-ea"/>
          <a:cs typeface="+mj-cs"/>
        </a:defRPr>
      </a:lvl1pPr>
    </p:titleStyle>
    <p:bodyStyle>
      <a:lvl1pPr marL="228600" indent="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 spc="0">
          <a:solidFill>
            <a:schemeClr val="tx1"/>
          </a:solidFill>
          <a:latin typeface="+mn-ea"/>
          <a:ea typeface="+mn-ea"/>
          <a:cs typeface="+mn-cs"/>
        </a:defRPr>
      </a:lvl1pPr>
      <a:lvl2pPr marL="685800" indent="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2000" kern="1200" spc="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800" kern="1200" spc="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800" kern="1200" spc="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800" kern="1200" spc="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21.xml"/><Relationship Id="rId2" Type="http://schemas.openxmlformats.org/officeDocument/2006/relationships/tags" Target="../tags/tag320.xml"/><Relationship Id="rId1" Type="http://schemas.openxmlformats.org/officeDocument/2006/relationships/tags" Target="../tags/tag319.xml"/><Relationship Id="rId4" Type="http://schemas.openxmlformats.org/officeDocument/2006/relationships/slideLayout" Target="../slideLayouts/slideLayout36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407.xml"/><Relationship Id="rId3" Type="http://schemas.openxmlformats.org/officeDocument/2006/relationships/tags" Target="../tags/tag402.xml"/><Relationship Id="rId7" Type="http://schemas.openxmlformats.org/officeDocument/2006/relationships/tags" Target="../tags/tag406.xml"/><Relationship Id="rId2" Type="http://schemas.openxmlformats.org/officeDocument/2006/relationships/tags" Target="../tags/tag401.xml"/><Relationship Id="rId1" Type="http://schemas.openxmlformats.org/officeDocument/2006/relationships/tags" Target="../tags/tag400.xml"/><Relationship Id="rId6" Type="http://schemas.openxmlformats.org/officeDocument/2006/relationships/tags" Target="../tags/tag405.xml"/><Relationship Id="rId5" Type="http://schemas.openxmlformats.org/officeDocument/2006/relationships/tags" Target="../tags/tag404.xml"/><Relationship Id="rId10" Type="http://schemas.openxmlformats.org/officeDocument/2006/relationships/image" Target="../media/image10.png"/><Relationship Id="rId4" Type="http://schemas.openxmlformats.org/officeDocument/2006/relationships/tags" Target="../tags/tag403.xml"/><Relationship Id="rId9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415.xml"/><Relationship Id="rId3" Type="http://schemas.openxmlformats.org/officeDocument/2006/relationships/tags" Target="../tags/tag410.xml"/><Relationship Id="rId7" Type="http://schemas.openxmlformats.org/officeDocument/2006/relationships/tags" Target="../tags/tag414.xml"/><Relationship Id="rId12" Type="http://schemas.openxmlformats.org/officeDocument/2006/relationships/image" Target="../media/image11.png"/><Relationship Id="rId2" Type="http://schemas.openxmlformats.org/officeDocument/2006/relationships/tags" Target="../tags/tag409.xml"/><Relationship Id="rId1" Type="http://schemas.openxmlformats.org/officeDocument/2006/relationships/tags" Target="../tags/tag408.xml"/><Relationship Id="rId6" Type="http://schemas.openxmlformats.org/officeDocument/2006/relationships/tags" Target="../tags/tag413.xml"/><Relationship Id="rId11" Type="http://schemas.openxmlformats.org/officeDocument/2006/relationships/notesSlide" Target="../notesSlides/notesSlide3.xml"/><Relationship Id="rId5" Type="http://schemas.openxmlformats.org/officeDocument/2006/relationships/tags" Target="../tags/tag412.xml"/><Relationship Id="rId10" Type="http://schemas.openxmlformats.org/officeDocument/2006/relationships/slideLayout" Target="../slideLayouts/slideLayout18.xml"/><Relationship Id="rId4" Type="http://schemas.openxmlformats.org/officeDocument/2006/relationships/tags" Target="../tags/tag411.xml"/><Relationship Id="rId9" Type="http://schemas.openxmlformats.org/officeDocument/2006/relationships/tags" Target="../tags/tag4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419.xml"/><Relationship Id="rId2" Type="http://schemas.openxmlformats.org/officeDocument/2006/relationships/tags" Target="../tags/tag418.xml"/><Relationship Id="rId1" Type="http://schemas.openxmlformats.org/officeDocument/2006/relationships/tags" Target="../tags/tag417.xml"/><Relationship Id="rId4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427.xml"/><Relationship Id="rId13" Type="http://schemas.openxmlformats.org/officeDocument/2006/relationships/tags" Target="../tags/tag432.xml"/><Relationship Id="rId18" Type="http://schemas.openxmlformats.org/officeDocument/2006/relationships/image" Target="../media/image13.png"/><Relationship Id="rId3" Type="http://schemas.openxmlformats.org/officeDocument/2006/relationships/tags" Target="../tags/tag422.xml"/><Relationship Id="rId21" Type="http://schemas.openxmlformats.org/officeDocument/2006/relationships/image" Target="../media/image16.png"/><Relationship Id="rId7" Type="http://schemas.openxmlformats.org/officeDocument/2006/relationships/tags" Target="../tags/tag426.xml"/><Relationship Id="rId12" Type="http://schemas.openxmlformats.org/officeDocument/2006/relationships/tags" Target="../tags/tag431.xml"/><Relationship Id="rId17" Type="http://schemas.openxmlformats.org/officeDocument/2006/relationships/image" Target="../media/image12.png"/><Relationship Id="rId2" Type="http://schemas.openxmlformats.org/officeDocument/2006/relationships/tags" Target="../tags/tag421.xml"/><Relationship Id="rId16" Type="http://schemas.openxmlformats.org/officeDocument/2006/relationships/slideLayout" Target="../slideLayouts/slideLayout20.xml"/><Relationship Id="rId20" Type="http://schemas.openxmlformats.org/officeDocument/2006/relationships/image" Target="../media/image15.png"/><Relationship Id="rId1" Type="http://schemas.openxmlformats.org/officeDocument/2006/relationships/tags" Target="../tags/tag420.xml"/><Relationship Id="rId6" Type="http://schemas.openxmlformats.org/officeDocument/2006/relationships/tags" Target="../tags/tag425.xml"/><Relationship Id="rId11" Type="http://schemas.openxmlformats.org/officeDocument/2006/relationships/tags" Target="../tags/tag430.xml"/><Relationship Id="rId24" Type="http://schemas.openxmlformats.org/officeDocument/2006/relationships/image" Target="../media/image19.png"/><Relationship Id="rId5" Type="http://schemas.openxmlformats.org/officeDocument/2006/relationships/tags" Target="../tags/tag424.xml"/><Relationship Id="rId15" Type="http://schemas.openxmlformats.org/officeDocument/2006/relationships/tags" Target="../tags/tag434.xml"/><Relationship Id="rId23" Type="http://schemas.openxmlformats.org/officeDocument/2006/relationships/image" Target="../media/image18.svg"/><Relationship Id="rId10" Type="http://schemas.openxmlformats.org/officeDocument/2006/relationships/tags" Target="../tags/tag429.xml"/><Relationship Id="rId19" Type="http://schemas.openxmlformats.org/officeDocument/2006/relationships/image" Target="../media/image14.svg"/><Relationship Id="rId4" Type="http://schemas.openxmlformats.org/officeDocument/2006/relationships/tags" Target="../tags/tag423.xml"/><Relationship Id="rId9" Type="http://schemas.openxmlformats.org/officeDocument/2006/relationships/tags" Target="../tags/tag428.xml"/><Relationship Id="rId14" Type="http://schemas.openxmlformats.org/officeDocument/2006/relationships/tags" Target="../tags/tag433.xml"/><Relationship Id="rId22" Type="http://schemas.openxmlformats.org/officeDocument/2006/relationships/image" Target="../media/image17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442.xml"/><Relationship Id="rId3" Type="http://schemas.openxmlformats.org/officeDocument/2006/relationships/tags" Target="../tags/tag437.xml"/><Relationship Id="rId7" Type="http://schemas.openxmlformats.org/officeDocument/2006/relationships/tags" Target="../tags/tag441.xml"/><Relationship Id="rId2" Type="http://schemas.openxmlformats.org/officeDocument/2006/relationships/tags" Target="../tags/tag436.xml"/><Relationship Id="rId1" Type="http://schemas.openxmlformats.org/officeDocument/2006/relationships/tags" Target="../tags/tag435.xml"/><Relationship Id="rId6" Type="http://schemas.openxmlformats.org/officeDocument/2006/relationships/tags" Target="../tags/tag440.xml"/><Relationship Id="rId11" Type="http://schemas.openxmlformats.org/officeDocument/2006/relationships/image" Target="../media/image21.png"/><Relationship Id="rId5" Type="http://schemas.openxmlformats.org/officeDocument/2006/relationships/tags" Target="../tags/tag439.xml"/><Relationship Id="rId10" Type="http://schemas.openxmlformats.org/officeDocument/2006/relationships/image" Target="../media/image20.png"/><Relationship Id="rId4" Type="http://schemas.openxmlformats.org/officeDocument/2006/relationships/tags" Target="../tags/tag438.xml"/><Relationship Id="rId9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445.xml"/><Relationship Id="rId2" Type="http://schemas.openxmlformats.org/officeDocument/2006/relationships/tags" Target="../tags/tag444.xml"/><Relationship Id="rId1" Type="http://schemas.openxmlformats.org/officeDocument/2006/relationships/tags" Target="../tags/tag443.xml"/><Relationship Id="rId4" Type="http://schemas.openxmlformats.org/officeDocument/2006/relationships/slideLayout" Target="../slideLayouts/slideLayout3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453.xml"/><Relationship Id="rId13" Type="http://schemas.openxmlformats.org/officeDocument/2006/relationships/tags" Target="../tags/tag458.xml"/><Relationship Id="rId18" Type="http://schemas.openxmlformats.org/officeDocument/2006/relationships/notesSlide" Target="../notesSlides/notesSlide4.xml"/><Relationship Id="rId3" Type="http://schemas.openxmlformats.org/officeDocument/2006/relationships/tags" Target="../tags/tag448.xml"/><Relationship Id="rId7" Type="http://schemas.openxmlformats.org/officeDocument/2006/relationships/tags" Target="../tags/tag452.xml"/><Relationship Id="rId12" Type="http://schemas.openxmlformats.org/officeDocument/2006/relationships/tags" Target="../tags/tag457.xml"/><Relationship Id="rId17" Type="http://schemas.openxmlformats.org/officeDocument/2006/relationships/slideLayout" Target="../slideLayouts/slideLayout17.xml"/><Relationship Id="rId2" Type="http://schemas.openxmlformats.org/officeDocument/2006/relationships/tags" Target="../tags/tag447.xml"/><Relationship Id="rId16" Type="http://schemas.openxmlformats.org/officeDocument/2006/relationships/tags" Target="../tags/tag461.xml"/><Relationship Id="rId1" Type="http://schemas.openxmlformats.org/officeDocument/2006/relationships/tags" Target="../tags/tag446.xml"/><Relationship Id="rId6" Type="http://schemas.openxmlformats.org/officeDocument/2006/relationships/tags" Target="../tags/tag451.xml"/><Relationship Id="rId11" Type="http://schemas.openxmlformats.org/officeDocument/2006/relationships/tags" Target="../tags/tag456.xml"/><Relationship Id="rId5" Type="http://schemas.openxmlformats.org/officeDocument/2006/relationships/tags" Target="../tags/tag450.xml"/><Relationship Id="rId15" Type="http://schemas.openxmlformats.org/officeDocument/2006/relationships/tags" Target="../tags/tag460.xml"/><Relationship Id="rId10" Type="http://schemas.openxmlformats.org/officeDocument/2006/relationships/tags" Target="../tags/tag455.xml"/><Relationship Id="rId19" Type="http://schemas.openxmlformats.org/officeDocument/2006/relationships/image" Target="../media/image22.png"/><Relationship Id="rId4" Type="http://schemas.openxmlformats.org/officeDocument/2006/relationships/tags" Target="../tags/tag449.xml"/><Relationship Id="rId9" Type="http://schemas.openxmlformats.org/officeDocument/2006/relationships/tags" Target="../tags/tag454.xml"/><Relationship Id="rId14" Type="http://schemas.openxmlformats.org/officeDocument/2006/relationships/tags" Target="../tags/tag45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464.xml"/><Relationship Id="rId2" Type="http://schemas.openxmlformats.org/officeDocument/2006/relationships/tags" Target="../tags/tag463.xml"/><Relationship Id="rId1" Type="http://schemas.openxmlformats.org/officeDocument/2006/relationships/tags" Target="../tags/tag462.xml"/><Relationship Id="rId4" Type="http://schemas.openxmlformats.org/officeDocument/2006/relationships/slideLayout" Target="../slideLayouts/slideLayout3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472.xml"/><Relationship Id="rId13" Type="http://schemas.openxmlformats.org/officeDocument/2006/relationships/tags" Target="../tags/tag477.xml"/><Relationship Id="rId18" Type="http://schemas.openxmlformats.org/officeDocument/2006/relationships/tags" Target="../tags/tag482.xml"/><Relationship Id="rId3" Type="http://schemas.openxmlformats.org/officeDocument/2006/relationships/tags" Target="../tags/tag467.xml"/><Relationship Id="rId21" Type="http://schemas.openxmlformats.org/officeDocument/2006/relationships/slideLayout" Target="../slideLayouts/slideLayout15.xml"/><Relationship Id="rId7" Type="http://schemas.openxmlformats.org/officeDocument/2006/relationships/tags" Target="../tags/tag471.xml"/><Relationship Id="rId12" Type="http://schemas.openxmlformats.org/officeDocument/2006/relationships/tags" Target="../tags/tag476.xml"/><Relationship Id="rId17" Type="http://schemas.openxmlformats.org/officeDocument/2006/relationships/tags" Target="../tags/tag481.xml"/><Relationship Id="rId25" Type="http://schemas.openxmlformats.org/officeDocument/2006/relationships/image" Target="../media/image26.svg"/><Relationship Id="rId2" Type="http://schemas.openxmlformats.org/officeDocument/2006/relationships/tags" Target="../tags/tag466.xml"/><Relationship Id="rId16" Type="http://schemas.openxmlformats.org/officeDocument/2006/relationships/tags" Target="../tags/tag480.xml"/><Relationship Id="rId20" Type="http://schemas.openxmlformats.org/officeDocument/2006/relationships/tags" Target="../tags/tag484.xml"/><Relationship Id="rId1" Type="http://schemas.openxmlformats.org/officeDocument/2006/relationships/tags" Target="../tags/tag465.xml"/><Relationship Id="rId6" Type="http://schemas.openxmlformats.org/officeDocument/2006/relationships/tags" Target="../tags/tag470.xml"/><Relationship Id="rId11" Type="http://schemas.openxmlformats.org/officeDocument/2006/relationships/tags" Target="../tags/tag475.xml"/><Relationship Id="rId24" Type="http://schemas.openxmlformats.org/officeDocument/2006/relationships/image" Target="../media/image25.png"/><Relationship Id="rId5" Type="http://schemas.openxmlformats.org/officeDocument/2006/relationships/tags" Target="../tags/tag469.xml"/><Relationship Id="rId15" Type="http://schemas.openxmlformats.org/officeDocument/2006/relationships/tags" Target="../tags/tag479.xml"/><Relationship Id="rId23" Type="http://schemas.openxmlformats.org/officeDocument/2006/relationships/image" Target="../media/image24.svg"/><Relationship Id="rId10" Type="http://schemas.openxmlformats.org/officeDocument/2006/relationships/tags" Target="../tags/tag474.xml"/><Relationship Id="rId19" Type="http://schemas.openxmlformats.org/officeDocument/2006/relationships/tags" Target="../tags/tag483.xml"/><Relationship Id="rId4" Type="http://schemas.openxmlformats.org/officeDocument/2006/relationships/tags" Target="../tags/tag468.xml"/><Relationship Id="rId9" Type="http://schemas.openxmlformats.org/officeDocument/2006/relationships/tags" Target="../tags/tag473.xml"/><Relationship Id="rId14" Type="http://schemas.openxmlformats.org/officeDocument/2006/relationships/tags" Target="../tags/tag478.xml"/><Relationship Id="rId22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tags" Target="../tags/tag492.xml"/><Relationship Id="rId13" Type="http://schemas.openxmlformats.org/officeDocument/2006/relationships/tags" Target="../tags/tag497.xml"/><Relationship Id="rId3" Type="http://schemas.openxmlformats.org/officeDocument/2006/relationships/tags" Target="../tags/tag487.xml"/><Relationship Id="rId7" Type="http://schemas.openxmlformats.org/officeDocument/2006/relationships/tags" Target="../tags/tag491.xml"/><Relationship Id="rId12" Type="http://schemas.openxmlformats.org/officeDocument/2006/relationships/tags" Target="../tags/tag496.xml"/><Relationship Id="rId17" Type="http://schemas.openxmlformats.org/officeDocument/2006/relationships/slideLayout" Target="../slideLayouts/slideLayout14.xml"/><Relationship Id="rId2" Type="http://schemas.openxmlformats.org/officeDocument/2006/relationships/tags" Target="../tags/tag486.xml"/><Relationship Id="rId16" Type="http://schemas.openxmlformats.org/officeDocument/2006/relationships/tags" Target="../tags/tag500.xml"/><Relationship Id="rId1" Type="http://schemas.openxmlformats.org/officeDocument/2006/relationships/tags" Target="../tags/tag485.xml"/><Relationship Id="rId6" Type="http://schemas.openxmlformats.org/officeDocument/2006/relationships/tags" Target="../tags/tag490.xml"/><Relationship Id="rId11" Type="http://schemas.openxmlformats.org/officeDocument/2006/relationships/tags" Target="../tags/tag495.xml"/><Relationship Id="rId5" Type="http://schemas.openxmlformats.org/officeDocument/2006/relationships/tags" Target="../tags/tag489.xml"/><Relationship Id="rId15" Type="http://schemas.openxmlformats.org/officeDocument/2006/relationships/tags" Target="../tags/tag499.xml"/><Relationship Id="rId10" Type="http://schemas.openxmlformats.org/officeDocument/2006/relationships/tags" Target="../tags/tag494.xml"/><Relationship Id="rId4" Type="http://schemas.openxmlformats.org/officeDocument/2006/relationships/tags" Target="../tags/tag488.xml"/><Relationship Id="rId9" Type="http://schemas.openxmlformats.org/officeDocument/2006/relationships/tags" Target="../tags/tag493.xml"/><Relationship Id="rId14" Type="http://schemas.openxmlformats.org/officeDocument/2006/relationships/tags" Target="../tags/tag49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329.xml"/><Relationship Id="rId13" Type="http://schemas.openxmlformats.org/officeDocument/2006/relationships/tags" Target="../tags/tag334.xml"/><Relationship Id="rId18" Type="http://schemas.openxmlformats.org/officeDocument/2006/relationships/tags" Target="../tags/tag339.xml"/><Relationship Id="rId3" Type="http://schemas.openxmlformats.org/officeDocument/2006/relationships/tags" Target="../tags/tag324.xml"/><Relationship Id="rId21" Type="http://schemas.openxmlformats.org/officeDocument/2006/relationships/tags" Target="../tags/tag342.xml"/><Relationship Id="rId7" Type="http://schemas.openxmlformats.org/officeDocument/2006/relationships/tags" Target="../tags/tag328.xml"/><Relationship Id="rId12" Type="http://schemas.openxmlformats.org/officeDocument/2006/relationships/tags" Target="../tags/tag333.xml"/><Relationship Id="rId17" Type="http://schemas.openxmlformats.org/officeDocument/2006/relationships/tags" Target="../tags/tag338.xml"/><Relationship Id="rId2" Type="http://schemas.openxmlformats.org/officeDocument/2006/relationships/tags" Target="../tags/tag323.xml"/><Relationship Id="rId16" Type="http://schemas.openxmlformats.org/officeDocument/2006/relationships/tags" Target="../tags/tag337.xml"/><Relationship Id="rId20" Type="http://schemas.openxmlformats.org/officeDocument/2006/relationships/tags" Target="../tags/tag341.xml"/><Relationship Id="rId1" Type="http://schemas.openxmlformats.org/officeDocument/2006/relationships/tags" Target="../tags/tag322.xml"/><Relationship Id="rId6" Type="http://schemas.openxmlformats.org/officeDocument/2006/relationships/tags" Target="../tags/tag327.xml"/><Relationship Id="rId11" Type="http://schemas.openxmlformats.org/officeDocument/2006/relationships/tags" Target="../tags/tag332.xml"/><Relationship Id="rId5" Type="http://schemas.openxmlformats.org/officeDocument/2006/relationships/tags" Target="../tags/tag326.xml"/><Relationship Id="rId15" Type="http://schemas.openxmlformats.org/officeDocument/2006/relationships/tags" Target="../tags/tag336.xml"/><Relationship Id="rId10" Type="http://schemas.openxmlformats.org/officeDocument/2006/relationships/tags" Target="../tags/tag331.xml"/><Relationship Id="rId19" Type="http://schemas.openxmlformats.org/officeDocument/2006/relationships/tags" Target="../tags/tag340.xml"/><Relationship Id="rId4" Type="http://schemas.openxmlformats.org/officeDocument/2006/relationships/tags" Target="../tags/tag325.xml"/><Relationship Id="rId9" Type="http://schemas.openxmlformats.org/officeDocument/2006/relationships/tags" Target="../tags/tag330.xml"/><Relationship Id="rId14" Type="http://schemas.openxmlformats.org/officeDocument/2006/relationships/tags" Target="../tags/tag335.xml"/><Relationship Id="rId22" Type="http://schemas.openxmlformats.org/officeDocument/2006/relationships/slideLayout" Target="../slideLayouts/slideLayout2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503.xml"/><Relationship Id="rId2" Type="http://schemas.openxmlformats.org/officeDocument/2006/relationships/tags" Target="../tags/tag502.xml"/><Relationship Id="rId1" Type="http://schemas.openxmlformats.org/officeDocument/2006/relationships/tags" Target="../tags/tag501.xml"/><Relationship Id="rId4" Type="http://schemas.openxmlformats.org/officeDocument/2006/relationships/slideLayout" Target="../slideLayouts/slideLayout37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tags" Target="../tags/tag511.xml"/><Relationship Id="rId3" Type="http://schemas.openxmlformats.org/officeDocument/2006/relationships/tags" Target="../tags/tag506.xml"/><Relationship Id="rId7" Type="http://schemas.openxmlformats.org/officeDocument/2006/relationships/tags" Target="../tags/tag510.xml"/><Relationship Id="rId12" Type="http://schemas.openxmlformats.org/officeDocument/2006/relationships/slideLayout" Target="../slideLayouts/slideLayout13.xml"/><Relationship Id="rId2" Type="http://schemas.openxmlformats.org/officeDocument/2006/relationships/tags" Target="../tags/tag505.xml"/><Relationship Id="rId1" Type="http://schemas.openxmlformats.org/officeDocument/2006/relationships/tags" Target="../tags/tag504.xml"/><Relationship Id="rId6" Type="http://schemas.openxmlformats.org/officeDocument/2006/relationships/tags" Target="../tags/tag509.xml"/><Relationship Id="rId11" Type="http://schemas.openxmlformats.org/officeDocument/2006/relationships/tags" Target="../tags/tag514.xml"/><Relationship Id="rId5" Type="http://schemas.openxmlformats.org/officeDocument/2006/relationships/tags" Target="../tags/tag508.xml"/><Relationship Id="rId10" Type="http://schemas.openxmlformats.org/officeDocument/2006/relationships/tags" Target="../tags/tag513.xml"/><Relationship Id="rId4" Type="http://schemas.openxmlformats.org/officeDocument/2006/relationships/tags" Target="../tags/tag507.xml"/><Relationship Id="rId9" Type="http://schemas.openxmlformats.org/officeDocument/2006/relationships/tags" Target="../tags/tag5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517.xml"/><Relationship Id="rId2" Type="http://schemas.openxmlformats.org/officeDocument/2006/relationships/tags" Target="../tags/tag516.xml"/><Relationship Id="rId1" Type="http://schemas.openxmlformats.org/officeDocument/2006/relationships/tags" Target="../tags/tag515.xml"/><Relationship Id="rId4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345.xml"/><Relationship Id="rId2" Type="http://schemas.openxmlformats.org/officeDocument/2006/relationships/tags" Target="../tags/tag344.xml"/><Relationship Id="rId1" Type="http://schemas.openxmlformats.org/officeDocument/2006/relationships/tags" Target="../tags/tag343.xml"/><Relationship Id="rId4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353.xml"/><Relationship Id="rId13" Type="http://schemas.openxmlformats.org/officeDocument/2006/relationships/tags" Target="../tags/tag358.xml"/><Relationship Id="rId18" Type="http://schemas.openxmlformats.org/officeDocument/2006/relationships/tags" Target="../tags/tag363.xml"/><Relationship Id="rId3" Type="http://schemas.openxmlformats.org/officeDocument/2006/relationships/tags" Target="../tags/tag348.xml"/><Relationship Id="rId21" Type="http://schemas.openxmlformats.org/officeDocument/2006/relationships/image" Target="../media/image3.svg"/><Relationship Id="rId7" Type="http://schemas.openxmlformats.org/officeDocument/2006/relationships/tags" Target="../tags/tag352.xml"/><Relationship Id="rId12" Type="http://schemas.openxmlformats.org/officeDocument/2006/relationships/tags" Target="../tags/tag357.xml"/><Relationship Id="rId17" Type="http://schemas.openxmlformats.org/officeDocument/2006/relationships/tags" Target="../tags/tag362.xml"/><Relationship Id="rId2" Type="http://schemas.openxmlformats.org/officeDocument/2006/relationships/tags" Target="../tags/tag347.xml"/><Relationship Id="rId16" Type="http://schemas.openxmlformats.org/officeDocument/2006/relationships/tags" Target="../tags/tag361.xml"/><Relationship Id="rId20" Type="http://schemas.openxmlformats.org/officeDocument/2006/relationships/image" Target="../media/image2.png"/><Relationship Id="rId1" Type="http://schemas.openxmlformats.org/officeDocument/2006/relationships/tags" Target="../tags/tag346.xml"/><Relationship Id="rId6" Type="http://schemas.openxmlformats.org/officeDocument/2006/relationships/tags" Target="../tags/tag351.xml"/><Relationship Id="rId11" Type="http://schemas.openxmlformats.org/officeDocument/2006/relationships/tags" Target="../tags/tag356.xml"/><Relationship Id="rId24" Type="http://schemas.openxmlformats.org/officeDocument/2006/relationships/image" Target="../media/image6.png"/><Relationship Id="rId5" Type="http://schemas.openxmlformats.org/officeDocument/2006/relationships/tags" Target="../tags/tag350.xml"/><Relationship Id="rId15" Type="http://schemas.openxmlformats.org/officeDocument/2006/relationships/tags" Target="../tags/tag360.xml"/><Relationship Id="rId23" Type="http://schemas.openxmlformats.org/officeDocument/2006/relationships/image" Target="../media/image5.svg"/><Relationship Id="rId10" Type="http://schemas.openxmlformats.org/officeDocument/2006/relationships/tags" Target="../tags/tag355.xml"/><Relationship Id="rId19" Type="http://schemas.openxmlformats.org/officeDocument/2006/relationships/slideLayout" Target="../slideLayouts/slideLayout26.xml"/><Relationship Id="rId4" Type="http://schemas.openxmlformats.org/officeDocument/2006/relationships/tags" Target="../tags/tag349.xml"/><Relationship Id="rId9" Type="http://schemas.openxmlformats.org/officeDocument/2006/relationships/tags" Target="../tags/tag354.xml"/><Relationship Id="rId14" Type="http://schemas.openxmlformats.org/officeDocument/2006/relationships/tags" Target="../tags/tag359.xml"/><Relationship Id="rId2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371.xml"/><Relationship Id="rId13" Type="http://schemas.openxmlformats.org/officeDocument/2006/relationships/tags" Target="../tags/tag376.xml"/><Relationship Id="rId3" Type="http://schemas.openxmlformats.org/officeDocument/2006/relationships/tags" Target="../tags/tag366.xml"/><Relationship Id="rId7" Type="http://schemas.openxmlformats.org/officeDocument/2006/relationships/tags" Target="../tags/tag370.xml"/><Relationship Id="rId12" Type="http://schemas.openxmlformats.org/officeDocument/2006/relationships/tags" Target="../tags/tag375.xml"/><Relationship Id="rId2" Type="http://schemas.openxmlformats.org/officeDocument/2006/relationships/tags" Target="../tags/tag365.xml"/><Relationship Id="rId16" Type="http://schemas.openxmlformats.org/officeDocument/2006/relationships/notesSlide" Target="../notesSlides/notesSlide1.xml"/><Relationship Id="rId1" Type="http://schemas.openxmlformats.org/officeDocument/2006/relationships/tags" Target="../tags/tag364.xml"/><Relationship Id="rId6" Type="http://schemas.openxmlformats.org/officeDocument/2006/relationships/tags" Target="../tags/tag369.xml"/><Relationship Id="rId11" Type="http://schemas.openxmlformats.org/officeDocument/2006/relationships/tags" Target="../tags/tag374.xml"/><Relationship Id="rId5" Type="http://schemas.openxmlformats.org/officeDocument/2006/relationships/tags" Target="../tags/tag368.xml"/><Relationship Id="rId15" Type="http://schemas.openxmlformats.org/officeDocument/2006/relationships/slideLayout" Target="../slideLayouts/slideLayout25.xml"/><Relationship Id="rId10" Type="http://schemas.openxmlformats.org/officeDocument/2006/relationships/tags" Target="../tags/tag373.xml"/><Relationship Id="rId4" Type="http://schemas.openxmlformats.org/officeDocument/2006/relationships/tags" Target="../tags/tag367.xml"/><Relationship Id="rId9" Type="http://schemas.openxmlformats.org/officeDocument/2006/relationships/tags" Target="../tags/tag372.xml"/><Relationship Id="rId14" Type="http://schemas.openxmlformats.org/officeDocument/2006/relationships/tags" Target="../tags/tag37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380.xml"/><Relationship Id="rId2" Type="http://schemas.openxmlformats.org/officeDocument/2006/relationships/tags" Target="../tags/tag379.xml"/><Relationship Id="rId1" Type="http://schemas.openxmlformats.org/officeDocument/2006/relationships/tags" Target="../tags/tag378.xml"/><Relationship Id="rId4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tags" Target="../tags/tag382.xml"/><Relationship Id="rId1" Type="http://schemas.openxmlformats.org/officeDocument/2006/relationships/tags" Target="../tags/tag38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tags" Target="../tags/tag384.xml"/><Relationship Id="rId1" Type="http://schemas.openxmlformats.org/officeDocument/2006/relationships/tags" Target="../tags/tag383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392.xml"/><Relationship Id="rId13" Type="http://schemas.openxmlformats.org/officeDocument/2006/relationships/tags" Target="../tags/tag397.xml"/><Relationship Id="rId18" Type="http://schemas.openxmlformats.org/officeDocument/2006/relationships/image" Target="../media/image9.png"/><Relationship Id="rId3" Type="http://schemas.openxmlformats.org/officeDocument/2006/relationships/tags" Target="../tags/tag387.xml"/><Relationship Id="rId7" Type="http://schemas.openxmlformats.org/officeDocument/2006/relationships/tags" Target="../tags/tag391.xml"/><Relationship Id="rId12" Type="http://schemas.openxmlformats.org/officeDocument/2006/relationships/tags" Target="../tags/tag396.xml"/><Relationship Id="rId17" Type="http://schemas.openxmlformats.org/officeDocument/2006/relationships/notesSlide" Target="../notesSlides/notesSlide2.xml"/><Relationship Id="rId2" Type="http://schemas.openxmlformats.org/officeDocument/2006/relationships/tags" Target="../tags/tag386.xml"/><Relationship Id="rId16" Type="http://schemas.openxmlformats.org/officeDocument/2006/relationships/slideLayout" Target="../slideLayouts/slideLayout22.xml"/><Relationship Id="rId1" Type="http://schemas.openxmlformats.org/officeDocument/2006/relationships/tags" Target="../tags/tag385.xml"/><Relationship Id="rId6" Type="http://schemas.openxmlformats.org/officeDocument/2006/relationships/tags" Target="../tags/tag390.xml"/><Relationship Id="rId11" Type="http://schemas.openxmlformats.org/officeDocument/2006/relationships/tags" Target="../tags/tag395.xml"/><Relationship Id="rId5" Type="http://schemas.openxmlformats.org/officeDocument/2006/relationships/tags" Target="../tags/tag389.xml"/><Relationship Id="rId15" Type="http://schemas.openxmlformats.org/officeDocument/2006/relationships/tags" Target="../tags/tag399.xml"/><Relationship Id="rId10" Type="http://schemas.openxmlformats.org/officeDocument/2006/relationships/tags" Target="../tags/tag394.xml"/><Relationship Id="rId4" Type="http://schemas.openxmlformats.org/officeDocument/2006/relationships/tags" Target="../tags/tag388.xml"/><Relationship Id="rId9" Type="http://schemas.openxmlformats.org/officeDocument/2006/relationships/tags" Target="../tags/tag393.xml"/><Relationship Id="rId14" Type="http://schemas.openxmlformats.org/officeDocument/2006/relationships/tags" Target="../tags/tag39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>
          <a:xfrm>
            <a:off x="1016000" y="1288415"/>
            <a:ext cx="9707880" cy="2540000"/>
          </a:xfrm>
        </p:spPr>
        <p:txBody>
          <a:bodyPr/>
          <a:lstStyle/>
          <a:p>
            <a:r>
              <a:rPr lang="zh-CN" altLang="en-US" sz="4800" dirty="0"/>
              <a:t>PRISM</a:t>
            </a:r>
            <a:br>
              <a:rPr lang="zh-CN" altLang="en-US" sz="4800" dirty="0"/>
            </a:br>
            <a:r>
              <a:rPr lang="en-US" altLang="zh-CN" sz="4800" dirty="0"/>
              <a:t>——</a:t>
            </a:r>
            <a:r>
              <a:rPr lang="zh-CN" altLang="en-US" sz="4800" dirty="0"/>
              <a:t>基于</a:t>
            </a:r>
            <a:r>
              <a:rPr lang="en-US" altLang="zh-CN" sz="4800" dirty="0"/>
              <a:t>LLM</a:t>
            </a:r>
            <a:r>
              <a:rPr lang="zh-CN" altLang="en-US" sz="4800" dirty="0"/>
              <a:t>的</a:t>
            </a:r>
            <a:r>
              <a:rPr lang="en-US" altLang="zh-CN" sz="4800" dirty="0"/>
              <a:t>AI</a:t>
            </a:r>
            <a:r>
              <a:rPr lang="zh-CN" altLang="en-US" sz="4800" dirty="0"/>
              <a:t>绘画</a:t>
            </a:r>
            <a:r>
              <a:rPr lang="en-US" altLang="zh-CN" sz="4800" dirty="0"/>
              <a:t>Prompt</a:t>
            </a:r>
            <a:br>
              <a:rPr lang="en-US" altLang="zh-CN" sz="4800" dirty="0"/>
            </a:br>
            <a:r>
              <a:rPr lang="zh-CN" altLang="en-US" sz="4800" dirty="0"/>
              <a:t>优化中间层</a:t>
            </a:r>
          </a:p>
        </p:txBody>
      </p:sp>
      <p:sp>
        <p:nvSpPr>
          <p:cNvPr id="4" name="署名占位符 10"/>
          <p:cNvSpPr>
            <a:spLocks noGrp="1"/>
          </p:cNvSpPr>
          <p:nvPr>
            <p:ph type="body" sz="quarter" idx="16387"/>
            <p:custDataLst>
              <p:tags r:id="rId3"/>
            </p:custDataLst>
          </p:nvPr>
        </p:nvSpPr>
        <p:spPr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zh-CN" altLang="en-US" dirty="0"/>
              <a:t>汇报团队：图片</a:t>
            </a:r>
            <a:r>
              <a:rPr lang="en-US" altLang="zh-CN" dirty="0"/>
              <a:t>.jpg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016000" y="3928110"/>
            <a:ext cx="6581140" cy="5543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b="1" dirty="0">
                <a:solidFill>
                  <a:srgbClr val="FFFFFF"/>
                </a:solidFill>
                <a:effectLst/>
                <a:uFill>
                  <a:solidFill>
                    <a:schemeClr val="bg1"/>
                  </a:solidFill>
                </a:uFill>
                <a:latin typeface="+mj-ea"/>
                <a:ea typeface="+mj-ea"/>
                <a:cs typeface="+mj-cs"/>
              </a:rPr>
              <a:t>Prompt </a:t>
            </a:r>
            <a:r>
              <a:rPr lang="zh-CN" altLang="en-US" sz="2000" b="1" dirty="0">
                <a:solidFill>
                  <a:srgbClr val="FFFFFF"/>
                </a:solidFill>
                <a:effectLst/>
                <a:uFill>
                  <a:solidFill>
                    <a:schemeClr val="bg1"/>
                  </a:solidFill>
                </a:uFill>
                <a:latin typeface="+mj-ea"/>
                <a:ea typeface="+mj-ea"/>
                <a:cs typeface="+mj-cs"/>
              </a:rPr>
              <a:t>Refinement </a:t>
            </a:r>
            <a:r>
              <a:rPr lang="zh-CN" altLang="en-US" b="1" dirty="0">
                <a:solidFill>
                  <a:srgbClr val="FFFFFF"/>
                </a:solidFill>
                <a:effectLst/>
                <a:uFill>
                  <a:solidFill>
                    <a:schemeClr val="bg1"/>
                  </a:solidFill>
                </a:uFill>
                <a:latin typeface="+mj-ea"/>
                <a:ea typeface="+mj-ea"/>
                <a:cs typeface="+mj-cs"/>
              </a:rPr>
              <a:t>&amp; Image Synthesis Manager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allAtOnce" bldLvl="0"/>
      <p:bldP spid="6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装饰  2"/>
          <p:cNvSpPr>
            <a:spLocks noGrp="1"/>
          </p:cNvSpPr>
          <p:nvPr>
            <p:ph type="body" idx="16393"/>
            <p:custDataLst>
              <p:tags r:id="rId2"/>
            </p:custDataLst>
          </p:nvPr>
        </p:nvSpPr>
        <p:spPr>
          <a:xfrm>
            <a:off x="678180" y="2129790"/>
            <a:ext cx="76200" cy="1117600"/>
          </a:xfrm>
        </p:spPr>
        <p:txBody>
          <a:bodyPr/>
          <a:lstStyle/>
          <a:p>
            <a:r>
              <a:rPr lang="zh-CN" altLang="en-US"/>
              <a:t> 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3"/>
            </p:custDataLst>
          </p:nvPr>
        </p:nvSpPr>
        <p:spPr>
          <a:xfrm>
            <a:off x="830580" y="2129790"/>
            <a:ext cx="6297930" cy="406400"/>
          </a:xfrm>
        </p:spPr>
        <p:txBody>
          <a:bodyPr>
            <a:normAutofit/>
          </a:bodyPr>
          <a:lstStyle/>
          <a:p>
            <a:r>
              <a:rPr lang="zh-CN" altLang="en-US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</a:rPr>
              <a:t>设计思路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4"/>
            </p:custDataLst>
          </p:nvPr>
        </p:nvSpPr>
        <p:spPr>
          <a:xfrm>
            <a:off x="830580" y="2637790"/>
            <a:ext cx="6297930" cy="609600"/>
          </a:xfrm>
        </p:spPr>
        <p:txBody>
          <a:bodyPr>
            <a:normAutofit/>
          </a:bodyPr>
          <a:lstStyle/>
          <a:p>
            <a:r>
              <a:rPr lang="zh-CN" altLang="en-US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将自然语言Prompt结构化，使其可编程、可追踪、可修改，为后续的处理和优化提供了便利，解决了自然语言不可控的问题。</a:t>
            </a:r>
          </a:p>
        </p:txBody>
      </p:sp>
      <p:sp>
        <p:nvSpPr>
          <p:cNvPr id="10" name="装饰  8"/>
          <p:cNvSpPr>
            <a:spLocks noGrp="1"/>
          </p:cNvSpPr>
          <p:nvPr>
            <p:ph type="body" idx="16395"/>
            <p:custDataLst>
              <p:tags r:id="rId5"/>
            </p:custDataLst>
          </p:nvPr>
        </p:nvSpPr>
        <p:spPr>
          <a:xfrm>
            <a:off x="678180" y="3679190"/>
            <a:ext cx="76200" cy="1117600"/>
          </a:xfrm>
        </p:spPr>
        <p:txBody>
          <a:bodyPr/>
          <a:lstStyle/>
          <a:p>
            <a:r>
              <a:rPr lang="zh-CN" altLang="en-US"/>
              <a:t> 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90"/>
            <p:custDataLst>
              <p:tags r:id="rId6"/>
            </p:custDataLst>
          </p:nvPr>
        </p:nvSpPr>
        <p:spPr>
          <a:xfrm>
            <a:off x="830580" y="3679190"/>
            <a:ext cx="6297930" cy="406400"/>
          </a:xfrm>
        </p:spPr>
        <p:txBody>
          <a:bodyPr>
            <a:normAutofit/>
          </a:bodyPr>
          <a:lstStyle/>
          <a:p>
            <a:pPr algn="l">
              <a:buClrTx/>
              <a:buSzTx/>
            </a:pPr>
            <a:r>
              <a:rPr lang="zh-CN" altLang="en-US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</a:rPr>
              <a:t>价值体现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91"/>
            <p:custDataLst>
              <p:tags r:id="rId7"/>
            </p:custDataLst>
          </p:nvPr>
        </p:nvSpPr>
        <p:spPr>
          <a:xfrm>
            <a:off x="830580" y="4187190"/>
            <a:ext cx="6297930" cy="609600"/>
          </a:xfrm>
        </p:spPr>
        <p:txBody>
          <a:bodyPr>
            <a:normAutofit/>
          </a:bodyPr>
          <a:lstStyle/>
          <a:p>
            <a:r>
              <a:rPr lang="zh-CN" altLang="en-US"/>
              <a:t>为Prompt Diff机制提供数据基础，能有效解决自然语言不可控问题，使系统在处理Prompt时更加精准和高效。</a:t>
            </a:r>
          </a:p>
        </p:txBody>
      </p:sp>
      <p:sp>
        <p:nvSpPr>
          <p:cNvPr id="15" name="标题 1"/>
          <p:cNvSpPr>
            <a:spLocks noGrp="1"/>
          </p:cNvSpPr>
          <p:nvPr>
            <p:custDataLst>
              <p:tags r:id="rId8"/>
            </p:custDataLst>
          </p:nvPr>
        </p:nvSpPr>
        <p:spPr>
          <a:xfrm>
            <a:off x="609600" y="533400"/>
            <a:ext cx="10972800" cy="609600"/>
          </a:xfrm>
          <a:prstGeom prst="rect">
            <a:avLst/>
          </a:prstGeom>
          <a:noFill/>
        </p:spPr>
        <p:txBody>
          <a:bodyPr vert="horz" lIns="0" tIns="0" rIns="0" bIns="0" rtlCol="0" anchor="t" anchorCtr="0">
            <a:normAutofit fontScale="97500" lnSpcReduction="10000"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i="0" u="none" kern="1200" spc="0">
                <a:solidFill>
                  <a:schemeClr val="tx1"/>
                </a:solidFill>
                <a:effectLst/>
                <a:uFill>
                  <a:solidFill>
                    <a:schemeClr val="bg1"/>
                  </a:solidFill>
                </a:uFill>
                <a:latin typeface="+mj-ea"/>
                <a:ea typeface="+mj-ea"/>
                <a:cs typeface="+mj-cs"/>
              </a:defRPr>
            </a:lvl1pPr>
          </a:lstStyle>
          <a:p>
            <a:r>
              <a:rPr lang="en-US" altLang="en-US" sz="4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cs typeface="+mn-cs"/>
                <a:sym typeface="+mn-ea"/>
              </a:rPr>
              <a:t>核心数据结构——Prompt Schema</a:t>
            </a:r>
            <a:endParaRPr lang="en-US" altLang="en-US" sz="40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j-lt"/>
              <a:cs typeface="+mn-cs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0"/>
          <a:srcRect t="9707" r="27626"/>
          <a:stretch>
            <a:fillRect/>
          </a:stretch>
        </p:blipFill>
        <p:spPr>
          <a:xfrm>
            <a:off x="7278370" y="1323340"/>
            <a:ext cx="4391025" cy="4638675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75000"/>
                <a:alpha val="40000"/>
              </a:schemeClr>
            </a:outerShdw>
          </a:effectLst>
        </p:spPr>
      </p:pic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altLang="en-US" sz="4000" b="1" dirty="0" err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cs typeface="+mn-cs"/>
              </a:rPr>
              <a:t>版本管理系统设计</a:t>
            </a:r>
            <a:endParaRPr lang="en-US" altLang="en-US" sz="4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j-lt"/>
              <a:cs typeface="+mn-cs"/>
            </a:endParaRPr>
          </a:p>
        </p:txBody>
      </p:sp>
      <p:sp>
        <p:nvSpPr>
          <p:cNvPr id="3" name="边界"/>
          <p:cNvSpPr/>
          <p:nvPr>
            <p:custDataLst>
              <p:tags r:id="rId3"/>
            </p:custDataLst>
          </p:nvPr>
        </p:nvSpPr>
        <p:spPr>
          <a:xfrm>
            <a:off x="4890205" y="1283335"/>
            <a:ext cx="7012800" cy="4573905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9" name="正文"/>
          <p:cNvSpPr txBox="1"/>
          <p:nvPr>
            <p:custDataLst>
              <p:tags r:id="rId4"/>
            </p:custDataLst>
          </p:nvPr>
        </p:nvSpPr>
        <p:spPr>
          <a:xfrm>
            <a:off x="4890770" y="1774190"/>
            <a:ext cx="7012305" cy="86677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indent="0" algn="just" fontAlgn="auto">
              <a:lnSpc>
                <a:spcPct val="150000"/>
              </a:lnSpc>
            </a:pPr>
            <a:r>
              <a:rPr lang="zh-CN" altLang="en-US" sz="1600" dirty="0">
                <a:sym typeface="+mn-ea"/>
              </a:rPr>
              <a:t>版本管理系统采用版本树结构，每次生成/迭代都会创建新版本，支持分支、对比、回滚。这种结构能清晰记录Prompt的演变过程，方便用户管理和操作。</a:t>
            </a:r>
          </a:p>
        </p:txBody>
      </p:sp>
      <p:sp>
        <p:nvSpPr>
          <p:cNvPr id="12" name="标题"/>
          <p:cNvSpPr txBox="1"/>
          <p:nvPr>
            <p:custDataLst>
              <p:tags r:id="rId5"/>
            </p:custDataLst>
          </p:nvPr>
        </p:nvSpPr>
        <p:spPr>
          <a:xfrm>
            <a:off x="4890770" y="1441450"/>
            <a:ext cx="7012305" cy="33909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sym typeface="+mn-ea"/>
              </a:rPr>
              <a:t>设计思路</a:t>
            </a:r>
          </a:p>
        </p:txBody>
      </p:sp>
      <p:sp>
        <p:nvSpPr>
          <p:cNvPr id="14" name="正文"/>
          <p:cNvSpPr txBox="1"/>
          <p:nvPr>
            <p:custDataLst>
              <p:tags r:id="rId6"/>
            </p:custDataLst>
          </p:nvPr>
        </p:nvSpPr>
        <p:spPr>
          <a:xfrm>
            <a:off x="4890770" y="3333750"/>
            <a:ext cx="7012305" cy="86677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just" fontAlgn="auto">
              <a:lnSpc>
                <a:spcPct val="150000"/>
              </a:lnSpc>
              <a:buClrTx/>
              <a:buSzTx/>
              <a:buFontTx/>
            </a:pP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核</a:t>
            </a:r>
            <a:r>
              <a:rPr lang="zh-CN" altLang="en-US" sz="1600">
                <a:sym typeface="+mn-ea"/>
              </a:rPr>
              <a:t>心表为sessions/versions，采用JSONB存储Schema并进行索引优化。这样的数据库设计能高效存储和查询Prompt数据，确保系统的性能和响应速度。</a:t>
            </a:r>
          </a:p>
        </p:txBody>
      </p:sp>
      <p:sp>
        <p:nvSpPr>
          <p:cNvPr id="15" name="标题"/>
          <p:cNvSpPr txBox="1"/>
          <p:nvPr>
            <p:custDataLst>
              <p:tags r:id="rId7"/>
            </p:custDataLst>
          </p:nvPr>
        </p:nvSpPr>
        <p:spPr>
          <a:xfrm>
            <a:off x="4890770" y="3001010"/>
            <a:ext cx="7012305" cy="33909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100" b="1" dirty="0"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sym typeface="+mn-ea"/>
              </a:rPr>
              <a:t>数据库设计</a:t>
            </a:r>
          </a:p>
        </p:txBody>
      </p:sp>
      <p:sp>
        <p:nvSpPr>
          <p:cNvPr id="17" name="正文"/>
          <p:cNvSpPr txBox="1"/>
          <p:nvPr>
            <p:custDataLst>
              <p:tags r:id="rId8"/>
            </p:custDataLst>
          </p:nvPr>
        </p:nvSpPr>
        <p:spPr>
          <a:xfrm>
            <a:off x="4890770" y="4893310"/>
            <a:ext cx="7012305" cy="86677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indent="0" algn="just" fontAlgn="auto">
              <a:lnSpc>
                <a:spcPct val="150000"/>
              </a:lnSpc>
            </a:pP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提供版本树查询、版本对比、回滚接口。这些核心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API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方便用户对版本进行各种操作，满足不同的管理需求和场景。</a:t>
            </a:r>
          </a:p>
        </p:txBody>
      </p:sp>
      <p:sp>
        <p:nvSpPr>
          <p:cNvPr id="18" name="标题"/>
          <p:cNvSpPr txBox="1"/>
          <p:nvPr>
            <p:custDataLst>
              <p:tags r:id="rId9"/>
            </p:custDataLst>
          </p:nvPr>
        </p:nvSpPr>
        <p:spPr>
          <a:xfrm>
            <a:off x="4890770" y="4560570"/>
            <a:ext cx="7012305" cy="33909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100" b="1" dirty="0">
                <a:solidFill>
                  <a:schemeClr val="accent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sym typeface="+mn-ea"/>
              </a:rPr>
              <a:t>核心API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81965" y="2081530"/>
            <a:ext cx="4091940" cy="2695575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75000"/>
                <a:alpha val="40000"/>
              </a:schemeClr>
            </a:outerShdw>
          </a:effectLst>
        </p:spPr>
      </p:pic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16385"/>
            <p:custDataLst>
              <p:tags r:id="rId2"/>
            </p:custDataLst>
          </p:nvPr>
        </p:nvSpPr>
        <p:spPr>
          <a:xfrm>
            <a:off x="1016000" y="3530600"/>
            <a:ext cx="7317740" cy="1524000"/>
          </a:xfrm>
        </p:spPr>
        <p:txBody>
          <a:bodyPr>
            <a:normAutofit/>
          </a:bodyPr>
          <a:lstStyle/>
          <a:p>
            <a:r>
              <a:rPr lang="zh-CN" altLang="en-US" b="1"/>
              <a:t>核心技术亮点</a:t>
            </a:r>
            <a:br>
              <a:rPr lang="zh-CN" altLang="en-US" b="1"/>
            </a:br>
            <a:endParaRPr lang="zh-CN" altLang="en-US" b="1"/>
          </a:p>
        </p:txBody>
      </p:sp>
      <p:sp>
        <p:nvSpPr>
          <p:cNvPr id="3" name="文本占位符 6"/>
          <p:cNvSpPr>
            <a:spLocks noGrp="1"/>
          </p:cNvSpPr>
          <p:nvPr>
            <p:ph type="body" idx="16386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en-US"/>
              <a:t>03</a:t>
            </a:r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en-US" sz="4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cs typeface="+mn-cs"/>
              </a:rPr>
              <a:t>核心技术亮点</a:t>
            </a:r>
            <a:r>
              <a:rPr lang="en-US" altLang="zh-CN" sz="4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cs typeface="+mn-cs"/>
              </a:rPr>
              <a:t> —— </a:t>
            </a:r>
            <a:r>
              <a:rPr lang="zh-CN" altLang="en-US" sz="4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cs typeface="+mn-cs"/>
              </a:rPr>
              <a:t>对话式编程驱动的代码生成</a:t>
            </a:r>
          </a:p>
        </p:txBody>
      </p:sp>
      <p:grpSp>
        <p:nvGrpSpPr>
          <p:cNvPr id="22" name="组合 21"/>
          <p:cNvGrpSpPr/>
          <p:nvPr>
            <p:custDataLst>
              <p:tags r:id="rId3"/>
            </p:custDataLst>
          </p:nvPr>
        </p:nvGrpSpPr>
        <p:grpSpPr>
          <a:xfrm>
            <a:off x="609600" y="1687830"/>
            <a:ext cx="4797425" cy="4406900"/>
            <a:chOff x="7195" y="2624"/>
            <a:chExt cx="11044" cy="7198"/>
          </a:xfrm>
        </p:grpSpPr>
        <p:sp>
          <p:nvSpPr>
            <p:cNvPr id="23" name="边界"/>
            <p:cNvSpPr/>
            <p:nvPr>
              <p:custDataLst>
                <p:tags r:id="rId4"/>
              </p:custDataLst>
            </p:nvPr>
          </p:nvSpPr>
          <p:spPr>
            <a:xfrm>
              <a:off x="7195" y="2624"/>
              <a:ext cx="11044" cy="7199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lt1"/>
                </a:solidFill>
                <a:sym typeface="+mn-ea"/>
              </a:endParaRPr>
            </a:p>
          </p:txBody>
        </p:sp>
        <p:sp>
          <p:nvSpPr>
            <p:cNvPr id="24" name="椭圆 23"/>
            <p:cNvSpPr/>
            <p:nvPr>
              <p:custDataLst>
                <p:tags r:id="rId5"/>
              </p:custDataLst>
            </p:nvPr>
          </p:nvSpPr>
          <p:spPr>
            <a:xfrm>
              <a:off x="7203" y="2954"/>
              <a:ext cx="862" cy="86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rgbClr val="376FFF">
                <a:shade val="50000"/>
              </a:srgbClr>
            </a:lnRef>
            <a:fillRef idx="1">
              <a:srgbClr val="376FFF"/>
            </a:fillRef>
            <a:effectRef idx="0">
              <a:srgbClr val="376FFF"/>
            </a:effectRef>
            <a:fontRef idx="minor">
              <a:srgbClr val="FFFFFF"/>
            </a:fontRef>
          </p:style>
          <p:txBody>
            <a:bodyPr wrap="none" lIns="0" tIns="0" rIns="0" bIns="0" rtlCol="0" anchor="ctr">
              <a:normAutofit/>
            </a:bodyPr>
            <a:lstStyle/>
            <a:p>
              <a:pPr algn="ctr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b="1">
                  <a:solidFill>
                    <a:srgbClr val="FFFFFF"/>
                  </a:solidFill>
                  <a:cs typeface="+mn-ea"/>
                  <a:sym typeface="+mn-ea"/>
                </a:rPr>
                <a:t>01</a:t>
              </a:r>
              <a:endParaRPr lang="en-US" altLang="zh-CN" b="1" dirty="0">
                <a:solidFill>
                  <a:srgbClr val="FFFFFF"/>
                </a:solidFill>
                <a:cs typeface="+mn-ea"/>
                <a:sym typeface="+mn-ea"/>
              </a:endParaRPr>
            </a:p>
          </p:txBody>
        </p:sp>
        <p:sp>
          <p:nvSpPr>
            <p:cNvPr id="25" name="椭圆 24"/>
            <p:cNvSpPr/>
            <p:nvPr>
              <p:custDataLst>
                <p:tags r:id="rId6"/>
              </p:custDataLst>
            </p:nvPr>
          </p:nvSpPr>
          <p:spPr>
            <a:xfrm>
              <a:off x="7203" y="5460"/>
              <a:ext cx="862" cy="86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rgbClr val="376FFF">
                <a:shade val="50000"/>
              </a:srgbClr>
            </a:lnRef>
            <a:fillRef idx="1">
              <a:srgbClr val="376FFF"/>
            </a:fillRef>
            <a:effectRef idx="0">
              <a:srgbClr val="376FFF"/>
            </a:effectRef>
            <a:fontRef idx="minor">
              <a:srgbClr val="FFFFFF"/>
            </a:fontRef>
          </p:style>
          <p:txBody>
            <a:bodyPr wrap="none" lIns="0" tIns="0" rIns="0" bIns="0" rtlCol="0" anchor="ctr">
              <a:normAutofit/>
            </a:bodyPr>
            <a:lstStyle/>
            <a:p>
              <a:pPr algn="ctr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b="1">
                  <a:solidFill>
                    <a:srgbClr val="FFFFFF"/>
                  </a:solidFill>
                  <a:cs typeface="+mn-ea"/>
                  <a:sym typeface="+mn-ea"/>
                </a:rPr>
                <a:t>02</a:t>
              </a:r>
              <a:endParaRPr lang="en-US" altLang="zh-CN" b="1" dirty="0">
                <a:solidFill>
                  <a:srgbClr val="FFFFFF"/>
                </a:solidFill>
                <a:cs typeface="+mn-ea"/>
                <a:sym typeface="+mn-ea"/>
              </a:endParaRPr>
            </a:p>
          </p:txBody>
        </p:sp>
        <p:sp>
          <p:nvSpPr>
            <p:cNvPr id="26" name="椭圆 25"/>
            <p:cNvSpPr/>
            <p:nvPr>
              <p:custDataLst>
                <p:tags r:id="rId7"/>
              </p:custDataLst>
            </p:nvPr>
          </p:nvSpPr>
          <p:spPr>
            <a:xfrm>
              <a:off x="7203" y="7966"/>
              <a:ext cx="862" cy="86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rgbClr val="376FFF">
                <a:shade val="50000"/>
              </a:srgbClr>
            </a:lnRef>
            <a:fillRef idx="1">
              <a:srgbClr val="376FFF"/>
            </a:fillRef>
            <a:effectRef idx="0">
              <a:srgbClr val="376FFF"/>
            </a:effectRef>
            <a:fontRef idx="minor">
              <a:srgbClr val="FFFFFF"/>
            </a:fontRef>
          </p:style>
          <p:txBody>
            <a:bodyPr wrap="none" lIns="0" tIns="0" rIns="0" bIns="0" rtlCol="0" anchor="ctr">
              <a:normAutofit/>
            </a:bodyPr>
            <a:lstStyle/>
            <a:p>
              <a:pPr algn="ctr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b="1">
                  <a:solidFill>
                    <a:srgbClr val="FFFFFF"/>
                  </a:solidFill>
                  <a:cs typeface="+mn-ea"/>
                  <a:sym typeface="+mn-ea"/>
                </a:rPr>
                <a:t>03</a:t>
              </a:r>
              <a:endParaRPr lang="en-US" altLang="zh-CN" b="1" dirty="0">
                <a:solidFill>
                  <a:srgbClr val="FFFFFF"/>
                </a:solidFill>
                <a:cs typeface="+mn-ea"/>
                <a:sym typeface="+mn-ea"/>
              </a:endParaRPr>
            </a:p>
          </p:txBody>
        </p:sp>
        <p:cxnSp>
          <p:nvCxnSpPr>
            <p:cNvPr id="27" name="直接连接符 26"/>
            <p:cNvCxnSpPr/>
            <p:nvPr>
              <p:custDataLst>
                <p:tags r:id="rId8"/>
              </p:custDataLst>
            </p:nvPr>
          </p:nvCxnSpPr>
          <p:spPr>
            <a:xfrm>
              <a:off x="7634" y="4011"/>
              <a:ext cx="0" cy="1253"/>
            </a:xfrm>
            <a:prstGeom prst="line">
              <a:avLst/>
            </a:prstGeom>
            <a:solidFill>
              <a:srgbClr val="00993F">
                <a:alpha val="0"/>
              </a:srgbClr>
            </a:solidFill>
            <a:ln w="12700">
              <a:solidFill>
                <a:schemeClr val="tx1">
                  <a:alpha val="40000"/>
                </a:schemeClr>
              </a:solidFill>
              <a:prstDash val="dash"/>
            </a:ln>
          </p:spPr>
          <p:style>
            <a:lnRef idx="1">
              <a:srgbClr val="376FFF"/>
            </a:lnRef>
            <a:fillRef idx="0">
              <a:srgbClr val="376FFF"/>
            </a:fillRef>
            <a:effectRef idx="0">
              <a:srgbClr val="376FFF"/>
            </a:effectRef>
            <a:fontRef idx="minor">
              <a:srgbClr val="000000"/>
            </a:fontRef>
          </p:style>
        </p:cxnSp>
        <p:cxnSp>
          <p:nvCxnSpPr>
            <p:cNvPr id="28" name="直接连接符 27"/>
            <p:cNvCxnSpPr/>
            <p:nvPr>
              <p:custDataLst>
                <p:tags r:id="rId9"/>
              </p:custDataLst>
            </p:nvPr>
          </p:nvCxnSpPr>
          <p:spPr>
            <a:xfrm>
              <a:off x="7634" y="6517"/>
              <a:ext cx="0" cy="1253"/>
            </a:xfrm>
            <a:prstGeom prst="line">
              <a:avLst/>
            </a:prstGeom>
            <a:solidFill>
              <a:srgbClr val="00993F">
                <a:alpha val="0"/>
              </a:srgbClr>
            </a:solidFill>
            <a:ln w="12700">
              <a:solidFill>
                <a:schemeClr val="tx1">
                  <a:alpha val="40000"/>
                </a:schemeClr>
              </a:solidFill>
              <a:prstDash val="dash"/>
            </a:ln>
          </p:spPr>
          <p:style>
            <a:lnRef idx="1">
              <a:srgbClr val="376FFF"/>
            </a:lnRef>
            <a:fillRef idx="0">
              <a:srgbClr val="376FFF"/>
            </a:fillRef>
            <a:effectRef idx="0">
              <a:srgbClr val="376FFF"/>
            </a:effectRef>
            <a:fontRef idx="minor">
              <a:srgbClr val="000000"/>
            </a:fontRef>
          </p:style>
        </p:cxnSp>
        <p:sp>
          <p:nvSpPr>
            <p:cNvPr id="29" name="矩形 28"/>
            <p:cNvSpPr/>
            <p:nvPr>
              <p:custDataLst>
                <p:tags r:id="rId10"/>
              </p:custDataLst>
            </p:nvPr>
          </p:nvSpPr>
          <p:spPr bwMode="auto">
            <a:xfrm>
              <a:off x="8504" y="2635"/>
              <a:ext cx="9735" cy="6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b" anchorCtr="0">
              <a:noAutofit/>
            </a:bodyPr>
            <a:lstStyle/>
            <a:p>
              <a:pPr lvl="0" algn="l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</a:pPr>
              <a:r>
                <a:rPr lang="zh-CN" altLang="en-US" sz="2000" b="1"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+mn-ea"/>
                  <a:sym typeface="+mn-ea"/>
                </a:rPr>
                <a:t>开发模式革新</a:t>
              </a:r>
            </a:p>
          </p:txBody>
        </p:sp>
        <p:sp>
          <p:nvSpPr>
            <p:cNvPr id="30" name="矩形 29"/>
            <p:cNvSpPr/>
            <p:nvPr>
              <p:custDataLst>
                <p:tags r:id="rId11"/>
              </p:custDataLst>
            </p:nvPr>
          </p:nvSpPr>
          <p:spPr>
            <a:xfrm>
              <a:off x="8504" y="3290"/>
              <a:ext cx="9735" cy="1421"/>
            </a:xfrm>
            <a:prstGeom prst="rect">
              <a:avLst/>
            </a:prstGeom>
            <a:ln>
              <a:noFill/>
              <a:prstDash val="sysDash"/>
            </a:ln>
          </p:spPr>
          <p:txBody>
            <a:bodyPr vert="horz" wrap="square" lIns="0" tIns="0" rIns="0" bIns="0" rtlCol="0" anchor="t" anchorCtr="0">
              <a:noAutofit/>
            </a:bodyPr>
            <a:lstStyle/>
            <a:p>
              <a:pPr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+mn-ea"/>
                </a:rPr>
                <a:t>通过</a:t>
              </a:r>
              <a:r>
                <a:rPr lang="en-US" altLang="zh-CN" sz="14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+mn-ea"/>
                </a:rPr>
                <a:t> 97 </a:t>
              </a:r>
              <a:r>
                <a:rPr lang="zh-CN" altLang="en-US" sz="14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+mn-ea"/>
                </a:rPr>
                <a:t>轮自然语言对话，完成从</a:t>
              </a:r>
              <a:r>
                <a:rPr lang="zh-CN" altLang="en-US" sz="1400" b="1" kern="0" dirty="0">
                  <a:ln>
                    <a:noFill/>
                    <a:prstDash val="sysDot"/>
                  </a:ln>
                  <a:solidFill>
                    <a:schemeClr val="accent1"/>
                  </a:solidFill>
                  <a:latin typeface="+mn-ea"/>
                  <a:sym typeface="+mn-ea"/>
                </a:rPr>
                <a:t>需求澄清</a:t>
              </a:r>
              <a:r>
                <a:rPr lang="en-US" altLang="en-US" sz="1400" b="1" kern="0" dirty="0">
                  <a:ln>
                    <a:noFill/>
                    <a:prstDash val="sysDot"/>
                  </a:ln>
                  <a:solidFill>
                    <a:schemeClr val="accent1"/>
                  </a:solidFill>
                  <a:latin typeface="+mn-ea"/>
                  <a:sym typeface="+mn-ea"/>
                </a:rPr>
                <a:t>→</a:t>
              </a:r>
              <a:r>
                <a:rPr lang="zh-CN" altLang="en-US" sz="1400" b="1" kern="0" dirty="0">
                  <a:ln>
                    <a:noFill/>
                    <a:prstDash val="sysDot"/>
                  </a:ln>
                  <a:solidFill>
                    <a:schemeClr val="accent1"/>
                  </a:solidFill>
                  <a:latin typeface="+mn-ea"/>
                  <a:sym typeface="+mn-ea"/>
                </a:rPr>
                <a:t>技术选型</a:t>
              </a:r>
              <a:r>
                <a:rPr lang="en-US" altLang="en-US" sz="1400" b="1" kern="0" dirty="0">
                  <a:ln>
                    <a:noFill/>
                    <a:prstDash val="sysDot"/>
                  </a:ln>
                  <a:solidFill>
                    <a:schemeClr val="accent1"/>
                  </a:solidFill>
                  <a:latin typeface="+mn-ea"/>
                  <a:sym typeface="+mn-ea"/>
                </a:rPr>
                <a:t>→</a:t>
              </a:r>
              <a:r>
                <a:rPr lang="zh-CN" altLang="en-US" sz="1400" b="1" kern="0" dirty="0">
                  <a:ln>
                    <a:noFill/>
                    <a:prstDash val="sysDot"/>
                  </a:ln>
                  <a:solidFill>
                    <a:schemeClr val="accent1"/>
                  </a:solidFill>
                  <a:latin typeface="+mn-ea"/>
                  <a:sym typeface="+mn-ea"/>
                </a:rPr>
                <a:t>代码实现</a:t>
              </a:r>
              <a:r>
                <a:rPr lang="en-US" altLang="en-US" sz="1400" b="1" kern="0" dirty="0">
                  <a:ln>
                    <a:noFill/>
                    <a:prstDash val="sysDot"/>
                  </a:ln>
                  <a:solidFill>
                    <a:schemeClr val="accent1"/>
                  </a:solidFill>
                  <a:latin typeface="+mn-ea"/>
                  <a:sym typeface="+mn-ea"/>
                </a:rPr>
                <a:t>→</a:t>
              </a:r>
              <a:r>
                <a:rPr lang="zh-CN" altLang="en-US" sz="1400" b="1" kern="0" dirty="0">
                  <a:ln>
                    <a:noFill/>
                    <a:prstDash val="sysDot"/>
                  </a:ln>
                  <a:solidFill>
                    <a:schemeClr val="accent1"/>
                  </a:solidFill>
                  <a:latin typeface="+mn-ea"/>
                  <a:sym typeface="+mn-ea"/>
                </a:rPr>
                <a:t>调试优化</a:t>
              </a:r>
              <a:r>
                <a:rPr lang="zh-CN" altLang="en-US" sz="14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+mn-ea"/>
                </a:rPr>
                <a:t>的全流程</a:t>
              </a:r>
            </a:p>
          </p:txBody>
        </p:sp>
        <p:sp>
          <p:nvSpPr>
            <p:cNvPr id="31" name="矩形 30"/>
            <p:cNvSpPr/>
            <p:nvPr>
              <p:custDataLst>
                <p:tags r:id="rId12"/>
              </p:custDataLst>
            </p:nvPr>
          </p:nvSpPr>
          <p:spPr bwMode="auto">
            <a:xfrm>
              <a:off x="8504" y="5138"/>
              <a:ext cx="9735" cy="6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b" anchorCtr="0">
              <a:no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+mn-ea"/>
                  <a:sym typeface="+mn-ea"/>
                </a:rPr>
                <a:t>无门槛协作</a:t>
              </a:r>
            </a:p>
          </p:txBody>
        </p:sp>
        <p:sp>
          <p:nvSpPr>
            <p:cNvPr id="32" name="矩形 31"/>
            <p:cNvSpPr/>
            <p:nvPr>
              <p:custDataLst>
                <p:tags r:id="rId13"/>
              </p:custDataLst>
            </p:nvPr>
          </p:nvSpPr>
          <p:spPr>
            <a:xfrm>
              <a:off x="8504" y="5793"/>
              <a:ext cx="9732" cy="1421"/>
            </a:xfrm>
            <a:prstGeom prst="rect">
              <a:avLst/>
            </a:prstGeom>
            <a:ln>
              <a:noFill/>
              <a:prstDash val="sysDash"/>
            </a:ln>
          </p:spPr>
          <p:txBody>
            <a:bodyPr vert="horz" wrap="square" lIns="0" tIns="0" rIns="0" bIns="0" rtlCol="0" anchor="t" anchorCtr="0">
              <a:noAutofit/>
            </a:bodyPr>
            <a:lstStyle/>
            <a:p>
              <a:pPr lvl="0" indent="0" algn="l" fontAlgn="auto">
                <a:lnSpc>
                  <a:spcPct val="150000"/>
                </a:lnSpc>
                <a:buClrTx/>
                <a:buSzTx/>
                <a:buFontTx/>
              </a:pPr>
              <a:r>
                <a:rPr lang="zh-CN" altLang="en-US" sz="14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+mn-ea"/>
                </a:rPr>
                <a:t>无需复杂指令，以日常沟通方式推进开发，用户聚焦业务逻辑，</a:t>
              </a:r>
              <a:r>
                <a:rPr lang="en-US" altLang="zh-CN" sz="14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+mn-ea"/>
                </a:rPr>
                <a:t>AI </a:t>
              </a:r>
              <a:r>
                <a:rPr lang="zh-CN" altLang="en-US" sz="14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+mn-ea"/>
                </a:rPr>
                <a:t>负责技术落地</a:t>
              </a:r>
            </a:p>
          </p:txBody>
        </p:sp>
        <p:sp>
          <p:nvSpPr>
            <p:cNvPr id="33" name="矩形 32"/>
            <p:cNvSpPr/>
            <p:nvPr>
              <p:custDataLst>
                <p:tags r:id="rId14"/>
              </p:custDataLst>
            </p:nvPr>
          </p:nvSpPr>
          <p:spPr bwMode="auto">
            <a:xfrm>
              <a:off x="8504" y="7641"/>
              <a:ext cx="9735" cy="6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b" anchorCtr="0">
              <a:no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+mn-ea"/>
                  <a:sym typeface="+mn-ea"/>
                </a:rPr>
                <a:t>实时迭代能力</a:t>
              </a:r>
            </a:p>
          </p:txBody>
        </p:sp>
        <p:sp>
          <p:nvSpPr>
            <p:cNvPr id="34" name="矩形 33"/>
            <p:cNvSpPr/>
            <p:nvPr>
              <p:custDataLst>
                <p:tags r:id="rId15"/>
              </p:custDataLst>
            </p:nvPr>
          </p:nvSpPr>
          <p:spPr>
            <a:xfrm>
              <a:off x="8504" y="8295"/>
              <a:ext cx="9732" cy="1421"/>
            </a:xfrm>
            <a:prstGeom prst="rect">
              <a:avLst/>
            </a:prstGeom>
            <a:ln>
              <a:noFill/>
              <a:prstDash val="sysDash"/>
            </a:ln>
          </p:spPr>
          <p:txBody>
            <a:bodyPr vert="horz" wrap="square" lIns="0" tIns="0" rIns="0" bIns="0" rtlCol="0" anchor="t" anchorCtr="0">
              <a:noAutofit/>
            </a:bodyPr>
            <a:lstStyle/>
            <a:p>
              <a:pPr indent="-22860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+mn-ea"/>
                </a:rPr>
                <a:t>发现问题（如</a:t>
              </a:r>
              <a:r>
                <a:rPr lang="en-US" altLang="zh-CN" sz="14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+mn-ea"/>
                </a:rPr>
                <a:t> API </a:t>
              </a:r>
              <a:r>
                <a:rPr lang="zh-CN" altLang="en-US" sz="14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+mn-ea"/>
                </a:rPr>
                <a:t>调用失败、</a:t>
              </a:r>
              <a:r>
                <a:rPr lang="en-US" altLang="zh-CN" sz="14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+mn-ea"/>
                </a:rPr>
                <a:t>UI </a:t>
              </a:r>
              <a:r>
                <a:rPr lang="zh-CN" altLang="en-US" sz="14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+mn-ea"/>
                </a:rPr>
                <a:t>丑陋）</a:t>
              </a:r>
              <a:r>
                <a:rPr lang="en-US" altLang="en-US" sz="14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+mn-ea"/>
                </a:rPr>
                <a:t>→</a:t>
              </a:r>
              <a:r>
                <a:rPr lang="en-US" altLang="zh-CN" sz="14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+mn-ea"/>
                </a:rPr>
                <a:t> </a:t>
              </a:r>
              <a:r>
                <a:rPr lang="zh-CN" altLang="en-US" sz="14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+mn-ea"/>
                </a:rPr>
                <a:t>对话反馈</a:t>
              </a:r>
              <a:r>
                <a:rPr lang="en-US" altLang="en-US" sz="14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+mn-ea"/>
                </a:rPr>
                <a:t>→</a:t>
              </a:r>
              <a:r>
                <a:rPr lang="en-US" altLang="zh-CN" sz="14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+mn-ea"/>
                </a:rPr>
                <a:t> </a:t>
              </a:r>
              <a:r>
                <a:rPr lang="zh-CN" altLang="en-US" sz="14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+mn-ea"/>
                </a:rPr>
                <a:t>即时优化，响应速度大幅提升</a:t>
              </a:r>
              <a:endParaRPr lang="en-US" altLang="zh-CN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17"/>
          <a:srcRect l="-2574" t="2688" r="18398" b="-2688"/>
          <a:stretch>
            <a:fillRect/>
          </a:stretch>
        </p:blipFill>
        <p:spPr>
          <a:xfrm>
            <a:off x="5784850" y="1650365"/>
            <a:ext cx="2408555" cy="165354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图片 5" descr="箭头"/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8571230" y="2221865"/>
            <a:ext cx="617855" cy="6178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9501505" y="1612900"/>
            <a:ext cx="2383790" cy="169100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9464675" y="4437380"/>
            <a:ext cx="2420620" cy="165798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9" name="图片 8" descr="箭头"/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 rot="5400000">
            <a:off x="10384790" y="3627755"/>
            <a:ext cx="617855" cy="617855"/>
          </a:xfrm>
          <a:prstGeom prst="rect">
            <a:avLst/>
          </a:prstGeom>
        </p:spPr>
      </p:pic>
      <p:pic>
        <p:nvPicPr>
          <p:cNvPr id="10" name="图片 9" descr="箭头"/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 rot="10800000">
            <a:off x="8571230" y="4958715"/>
            <a:ext cx="617855" cy="61785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4"/>
          <a:srcRect r="9363"/>
          <a:stretch>
            <a:fillRect/>
          </a:stretch>
        </p:blipFill>
        <p:spPr>
          <a:xfrm>
            <a:off x="5869940" y="4437380"/>
            <a:ext cx="2323465" cy="165798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/>
        </p:nvPicPr>
        <p:blipFill>
          <a:blip r:embed="rId10"/>
          <a:srcRect b="29118"/>
          <a:stretch>
            <a:fillRect/>
          </a:stretch>
        </p:blipFill>
        <p:spPr>
          <a:xfrm>
            <a:off x="6944995" y="3910965"/>
            <a:ext cx="4945380" cy="24892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图片 4"/>
          <p:cNvPicPr/>
          <p:nvPr/>
        </p:nvPicPr>
        <p:blipFill>
          <a:blip r:embed="rId11"/>
          <a:srcRect b="34007"/>
          <a:stretch>
            <a:fillRect/>
          </a:stretch>
        </p:blipFill>
        <p:spPr>
          <a:xfrm>
            <a:off x="6944995" y="1370965"/>
            <a:ext cx="4944745" cy="24892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en-US" sz="4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cs typeface="+mn-cs"/>
              </a:rPr>
              <a:t>对话式编程关键场景落地（代码生成案例）</a:t>
            </a:r>
          </a:p>
        </p:txBody>
      </p:sp>
      <p:sp>
        <p:nvSpPr>
          <p:cNvPr id="13" name="装饰 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332105" y="1998345"/>
            <a:ext cx="762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 vert="horz" lIns="91440" tIns="45720" rIns="91440" bIns="45720" rtlCol="0">
            <a:noAutofit/>
          </a:bodyPr>
          <a:lstStyle>
            <a:lvl1pPr marL="22860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4" name="文本占位符 4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484505" y="1851025"/>
            <a:ext cx="6297930" cy="553720"/>
          </a:xfrm>
          <a:prstGeom prst="rect">
            <a:avLst/>
          </a:prstGeom>
          <a:noFill/>
        </p:spPr>
        <p:txBody>
          <a:bodyPr vert="horz" lIns="0" tIns="0" rIns="0" bIns="0" rtlCol="0" anchor="t"/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Tx/>
              <a:buSzTx/>
            </a:pP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</a:rPr>
              <a:t>场景</a:t>
            </a:r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</a:rPr>
              <a:t>1</a:t>
            </a: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</a:rPr>
              <a:t>：用户需求：</a:t>
            </a:r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</a:rPr>
              <a:t>“</a:t>
            </a: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</a:rPr>
              <a:t>集成火山</a:t>
            </a:r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</a:rPr>
              <a:t> Seedream API</a:t>
            </a: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</a:rPr>
              <a:t>，</a:t>
            </a:r>
          </a:p>
          <a:p>
            <a:pPr algn="l">
              <a:buClrTx/>
              <a:buSzTx/>
            </a:pP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</a:rPr>
              <a:t>用</a:t>
            </a:r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</a:rPr>
              <a:t> OpenAI SDK </a:t>
            </a: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</a:rPr>
              <a:t>调用</a:t>
            </a:r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</a:rPr>
              <a:t>”</a:t>
            </a:r>
          </a:p>
          <a:p>
            <a:endParaRPr lang="en-US" altLang="zh-CN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cs typeface="+mn-ea"/>
            </a:endParaRPr>
          </a:p>
        </p:txBody>
      </p:sp>
      <p:sp>
        <p:nvSpPr>
          <p:cNvPr id="15" name="文本占位符 5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484505" y="2506345"/>
            <a:ext cx="6297930" cy="898525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 lnSpcReduction="10000"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用户提供文档链接</a:t>
            </a: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+ </a:t>
            </a:r>
            <a:r>
              <a:rPr lang="zh-CN" altLang="en-US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核心代码片段以提供参考，</a:t>
            </a: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AI </a:t>
            </a:r>
            <a:r>
              <a:rPr lang="zh-CN" altLang="en-US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自动阅读文档、解析</a:t>
            </a: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API </a:t>
            </a:r>
            <a:r>
              <a:rPr lang="zh-CN" altLang="en-US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格式并生成适配的</a:t>
            </a: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Python </a:t>
            </a:r>
            <a:r>
              <a:rPr lang="zh-CN" altLang="en-US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代码，包含认证、参数构造、异常处理</a:t>
            </a:r>
          </a:p>
        </p:txBody>
      </p:sp>
      <p:sp>
        <p:nvSpPr>
          <p:cNvPr id="16" name="装饰  8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332105" y="4074160"/>
            <a:ext cx="762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 vert="horz" lIns="91440" tIns="45720" rIns="91440" bIns="45720" rtlCol="0">
            <a:noAutofit/>
          </a:bodyPr>
          <a:lstStyle>
            <a:lvl1pPr marL="22860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7" name="文本占位符 10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484505" y="3860165"/>
            <a:ext cx="6297930" cy="620395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 lnSpcReduction="20000"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Tx/>
              <a:buSzTx/>
            </a:pP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  <a:sym typeface="+mn-ea"/>
              </a:rPr>
              <a:t>场景</a:t>
            </a:r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  <a:sym typeface="+mn-ea"/>
              </a:rPr>
              <a:t>2</a:t>
            </a: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  <a:sym typeface="+mn-ea"/>
              </a:rPr>
              <a:t>：用户反馈：</a:t>
            </a:r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  <a:sym typeface="+mn-ea"/>
              </a:rPr>
              <a:t>“</a:t>
            </a: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  <a:sym typeface="+mn-ea"/>
              </a:rPr>
              <a:t>反馈接口</a:t>
            </a:r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  <a:sym typeface="+mn-ea"/>
              </a:rPr>
              <a:t> 422 </a:t>
            </a: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  <a:sym typeface="+mn-ea"/>
              </a:rPr>
              <a:t>错误，</a:t>
            </a:r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  <a:sym typeface="+mn-ea"/>
              </a:rPr>
              <a:t>Request URL </a:t>
            </a: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  <a:sym typeface="+mn-ea"/>
              </a:rPr>
              <a:t>含</a:t>
            </a:r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  <a:sym typeface="+mn-ea"/>
              </a:rPr>
              <a:t> undefined”</a:t>
            </a:r>
          </a:p>
        </p:txBody>
      </p:sp>
      <p:sp>
        <p:nvSpPr>
          <p:cNvPr id="18" name="文本占位符 11"/>
          <p:cNvSpPr>
            <a:spLocks noGrp="1"/>
          </p:cNvSpPr>
          <p:nvPr>
            <p:custDataLst>
              <p:tags r:id="rId8"/>
            </p:custDataLst>
          </p:nvPr>
        </p:nvSpPr>
        <p:spPr>
          <a:xfrm>
            <a:off x="484505" y="4582160"/>
            <a:ext cx="6297930" cy="60960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 lnSpcReduction="10000"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sym typeface="+mn-ea"/>
              </a:rPr>
              <a:t>AI</a:t>
            </a:r>
            <a:r>
              <a:rPr lang="zh-CN" altLang="en-US">
                <a:sym typeface="+mn-ea"/>
              </a:rPr>
              <a:t>分析与修复：</a:t>
            </a:r>
            <a:r>
              <a:rPr lang="en-US" altLang="zh-CN">
                <a:sym typeface="+mn-ea"/>
              </a:rPr>
              <a:t>AI</a:t>
            </a:r>
            <a:r>
              <a:rPr lang="zh-CN" altLang="en-US">
                <a:sym typeface="+mn-ea"/>
              </a:rPr>
              <a:t>定位问题：</a:t>
            </a:r>
            <a:r>
              <a:rPr lang="en-US" altLang="zh-CN">
                <a:sym typeface="+mn-ea"/>
              </a:rPr>
              <a:t>session_id </a:t>
            </a:r>
            <a:r>
              <a:rPr lang="zh-CN" altLang="en-US">
                <a:sym typeface="+mn-ea"/>
              </a:rPr>
              <a:t>未传递导致</a:t>
            </a:r>
            <a:r>
              <a:rPr lang="en-US" altLang="zh-CN">
                <a:sym typeface="+mn-ea"/>
              </a:rPr>
              <a:t> URL </a:t>
            </a:r>
            <a:r>
              <a:rPr lang="zh-CN" altLang="en-US">
                <a:sym typeface="+mn-ea"/>
              </a:rPr>
              <a:t>异常并生成修复代码，前端补全</a:t>
            </a:r>
            <a:r>
              <a:rPr lang="en-US" altLang="zh-CN">
                <a:sym typeface="+mn-ea"/>
              </a:rPr>
              <a:t> session_id </a:t>
            </a:r>
            <a:r>
              <a:rPr lang="zh-CN" altLang="en-US">
                <a:sym typeface="+mn-ea"/>
              </a:rPr>
              <a:t>传递，后端增加参数校验</a:t>
            </a:r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16385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b="1"/>
              <a:t>Demo演示</a:t>
            </a:r>
          </a:p>
        </p:txBody>
      </p:sp>
      <p:sp>
        <p:nvSpPr>
          <p:cNvPr id="3" name="文本占位符 6"/>
          <p:cNvSpPr>
            <a:spLocks noGrp="1"/>
          </p:cNvSpPr>
          <p:nvPr>
            <p:ph type="body" idx="16386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en-US"/>
              <a:t>04</a:t>
            </a:r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11505" y="608330"/>
            <a:ext cx="6292850" cy="763270"/>
          </a:xfrm>
        </p:spPr>
        <p:txBody>
          <a:bodyPr/>
          <a:lstStyle/>
          <a:p>
            <a:r>
              <a:rPr lang="en-US" alt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cs typeface="+mn-cs"/>
              </a:rPr>
              <a:t>Demo演示流程</a:t>
            </a:r>
          </a:p>
        </p:txBody>
      </p:sp>
      <p:grpSp>
        <p:nvGrpSpPr>
          <p:cNvPr id="6" name="组合 5"/>
          <p:cNvGrpSpPr/>
          <p:nvPr>
            <p:custDataLst>
              <p:tags r:id="rId3"/>
            </p:custDataLst>
          </p:nvPr>
        </p:nvGrpSpPr>
        <p:grpSpPr>
          <a:xfrm>
            <a:off x="847725" y="2453640"/>
            <a:ext cx="5307965" cy="3760470"/>
            <a:chOff x="944" y="2636"/>
            <a:chExt cx="8164" cy="7231"/>
          </a:xfrm>
        </p:grpSpPr>
        <p:sp>
          <p:nvSpPr>
            <p:cNvPr id="5" name="边界"/>
            <p:cNvSpPr/>
            <p:nvPr>
              <p:custDataLst>
                <p:tags r:id="rId4"/>
              </p:custDataLst>
            </p:nvPr>
          </p:nvSpPr>
          <p:spPr>
            <a:xfrm>
              <a:off x="946" y="2636"/>
              <a:ext cx="8163" cy="7203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lt1"/>
                </a:solidFill>
                <a:cs typeface="微软雅黑" panose="020B0503020204020204" charset="-122"/>
                <a:sym typeface="+mn-ea"/>
              </a:endParaRPr>
            </a:p>
          </p:txBody>
        </p:sp>
        <p:grpSp>
          <p:nvGrpSpPr>
            <p:cNvPr id="4" name="组合 3"/>
            <p:cNvGrpSpPr/>
            <p:nvPr>
              <p:custDataLst>
                <p:tags r:id="rId5"/>
              </p:custDataLst>
            </p:nvPr>
          </p:nvGrpSpPr>
          <p:grpSpPr>
            <a:xfrm>
              <a:off x="944" y="2643"/>
              <a:ext cx="8165" cy="5507"/>
              <a:chOff x="944" y="2643"/>
              <a:chExt cx="8165" cy="5507"/>
            </a:xfrm>
          </p:grpSpPr>
          <p:sp>
            <p:nvSpPr>
              <p:cNvPr id="27" name="矩形 26"/>
              <p:cNvSpPr/>
              <p:nvPr>
                <p:custDataLst>
                  <p:tags r:id="rId7"/>
                </p:custDataLst>
              </p:nvPr>
            </p:nvSpPr>
            <p:spPr>
              <a:xfrm>
                <a:off x="944" y="2668"/>
                <a:ext cx="644" cy="523"/>
              </a:xfrm>
              <a:prstGeom prst="rect">
                <a:avLst/>
              </a:prstGeom>
              <a:noFill/>
            </p:spPr>
            <p:txBody>
              <a:bodyPr wrap="none" lIns="0" tIns="36195" bIns="0" rtlCol="0" anchor="b" anchorCtr="0"/>
              <a:lstStyle/>
              <a:p>
                <a:pPr algn="l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1600" b="1" dirty="0">
                    <a:solidFill>
                      <a:schemeClr val="accent1"/>
                    </a:solidFill>
                    <a:latin typeface="+mn-ea"/>
                    <a:cs typeface="+mn-ea"/>
                  </a:rPr>
                  <a:t>01</a:t>
                </a:r>
              </a:p>
            </p:txBody>
          </p:sp>
          <p:sp>
            <p:nvSpPr>
              <p:cNvPr id="28" name="矩形 27"/>
              <p:cNvSpPr/>
              <p:nvPr>
                <p:custDataLst>
                  <p:tags r:id="rId8"/>
                </p:custDataLst>
              </p:nvPr>
            </p:nvSpPr>
            <p:spPr>
              <a:xfrm>
                <a:off x="1757" y="2643"/>
                <a:ext cx="7352" cy="536"/>
              </a:xfrm>
              <a:prstGeom prst="rect">
                <a:avLst/>
              </a:prstGeom>
              <a:noFill/>
            </p:spPr>
            <p:txBody>
              <a:bodyPr wrap="square" bIns="36195" rtlCol="0" anchor="ctr" anchorCtr="0">
                <a:noAutofit/>
              </a:bodyPr>
              <a:lstStyle/>
              <a:p>
                <a:pPr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b="1" dirty="0"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  <a:latin typeface="+mn-ea"/>
                    <a:cs typeface="+mn-ea"/>
                  </a:rPr>
                  <a:t>初始生成</a:t>
                </a:r>
              </a:p>
            </p:txBody>
          </p:sp>
          <p:sp>
            <p:nvSpPr>
              <p:cNvPr id="29" name="矩形 28"/>
              <p:cNvSpPr/>
              <p:nvPr>
                <p:custDataLst>
                  <p:tags r:id="rId9"/>
                </p:custDataLst>
              </p:nvPr>
            </p:nvSpPr>
            <p:spPr>
              <a:xfrm>
                <a:off x="1755" y="3201"/>
                <a:ext cx="7352" cy="1707"/>
              </a:xfrm>
              <a:prstGeom prst="rect">
                <a:avLst/>
              </a:prstGeom>
              <a:ln>
                <a:noFill/>
                <a:prstDash val="sysDash"/>
              </a:ln>
            </p:spPr>
            <p:txBody>
              <a:bodyPr vert="horz" wrap="square" lIns="90170" tIns="46990" rIns="90170" bIns="46990" rtlCol="0" anchor="t" anchorCtr="0">
                <a:noAutofit/>
              </a:bodyPr>
              <a:lstStyle/>
              <a:p>
                <a:pPr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600" dirty="0">
                    <a:ln>
                      <a:noFill/>
                      <a:prstDash val="sysDot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+mn-ea"/>
                  </a:rPr>
                  <a:t>输入“画一只橘猫坐在窗边”</a:t>
                </a:r>
                <a:r>
                  <a:rPr lang="en-US" altLang="zh-CN" sz="1600" dirty="0">
                    <a:ln>
                      <a:noFill/>
                      <a:prstDash val="sysDot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+mn-ea"/>
                  </a:rPr>
                  <a:t>→</a:t>
                </a:r>
                <a:r>
                  <a:rPr lang="zh-CN" altLang="en-US" sz="1600" dirty="0">
                    <a:ln>
                      <a:noFill/>
                      <a:prstDash val="sysDot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+mn-ea"/>
                  </a:rPr>
                  <a:t>生成图片与专业</a:t>
                </a:r>
                <a:r>
                  <a:rPr lang="en-US" altLang="zh-CN" sz="1600" dirty="0">
                    <a:ln>
                      <a:noFill/>
                      <a:prstDash val="sysDot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+mn-ea"/>
                  </a:rPr>
                  <a:t>Prompt</a:t>
                </a:r>
              </a:p>
            </p:txBody>
          </p:sp>
          <p:cxnSp>
            <p:nvCxnSpPr>
              <p:cNvPr id="30" name="直接连接符 29"/>
              <p:cNvCxnSpPr/>
              <p:nvPr>
                <p:custDataLst>
                  <p:tags r:id="rId10"/>
                </p:custDataLst>
              </p:nvPr>
            </p:nvCxnSpPr>
            <p:spPr>
              <a:xfrm flipV="1">
                <a:off x="1183" y="3403"/>
                <a:ext cx="15" cy="1537"/>
              </a:xfrm>
              <a:prstGeom prst="line">
                <a:avLst/>
              </a:prstGeom>
              <a:ln>
                <a:solidFill>
                  <a:schemeClr val="accent1"/>
                </a:solidFill>
                <a:prstDash val="dash"/>
                <a:headEnd type="triangle"/>
                <a:tailEnd type="none"/>
              </a:ln>
            </p:spPr>
            <p:style>
              <a:lnRef idx="1">
                <a:srgbClr val="376FFF"/>
              </a:lnRef>
              <a:fillRef idx="0">
                <a:srgbClr val="376FFF"/>
              </a:fillRef>
              <a:effectRef idx="0">
                <a:srgbClr val="376FFF"/>
              </a:effectRef>
              <a:fontRef idx="minor">
                <a:srgbClr val="000000"/>
              </a:fontRef>
            </p:style>
          </p:cxnSp>
          <p:cxnSp>
            <p:nvCxnSpPr>
              <p:cNvPr id="31" name="直接连接符 30"/>
              <p:cNvCxnSpPr/>
              <p:nvPr>
                <p:custDataLst>
                  <p:tags r:id="rId11"/>
                </p:custDataLst>
              </p:nvPr>
            </p:nvCxnSpPr>
            <p:spPr>
              <a:xfrm flipV="1">
                <a:off x="1168" y="5847"/>
                <a:ext cx="15" cy="1537"/>
              </a:xfrm>
              <a:prstGeom prst="line">
                <a:avLst/>
              </a:prstGeom>
              <a:ln>
                <a:solidFill>
                  <a:schemeClr val="accent2"/>
                </a:solidFill>
                <a:prstDash val="dash"/>
                <a:headEnd type="triangle"/>
                <a:tailEnd type="none"/>
              </a:ln>
            </p:spPr>
            <p:style>
              <a:lnRef idx="1">
                <a:srgbClr val="376FFF"/>
              </a:lnRef>
              <a:fillRef idx="0">
                <a:srgbClr val="376FFF"/>
              </a:fillRef>
              <a:effectRef idx="0">
                <a:srgbClr val="376FFF"/>
              </a:effectRef>
              <a:fontRef idx="minor">
                <a:srgbClr val="000000"/>
              </a:fontRef>
            </p:style>
          </p:cxnSp>
          <p:sp>
            <p:nvSpPr>
              <p:cNvPr id="32" name="矩形 31"/>
              <p:cNvSpPr/>
              <p:nvPr>
                <p:custDataLst>
                  <p:tags r:id="rId12"/>
                </p:custDataLst>
              </p:nvPr>
            </p:nvSpPr>
            <p:spPr>
              <a:xfrm>
                <a:off x="944" y="5148"/>
                <a:ext cx="644" cy="523"/>
              </a:xfrm>
              <a:prstGeom prst="rect">
                <a:avLst/>
              </a:prstGeom>
              <a:noFill/>
            </p:spPr>
            <p:txBody>
              <a:bodyPr wrap="none" lIns="0" tIns="36195" bIns="0" rtlCol="0" anchor="b" anchorCtr="0"/>
              <a:lstStyle/>
              <a:p>
                <a:pPr algn="l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1600" b="1" dirty="0">
                    <a:solidFill>
                      <a:schemeClr val="accent2"/>
                    </a:solidFill>
                    <a:latin typeface="+mn-ea"/>
                    <a:cs typeface="+mn-ea"/>
                  </a:rPr>
                  <a:t>02</a:t>
                </a:r>
              </a:p>
            </p:txBody>
          </p:sp>
          <p:sp>
            <p:nvSpPr>
              <p:cNvPr id="33" name="矩形 32"/>
              <p:cNvSpPr/>
              <p:nvPr>
                <p:custDataLst>
                  <p:tags r:id="rId13"/>
                </p:custDataLst>
              </p:nvPr>
            </p:nvSpPr>
            <p:spPr>
              <a:xfrm>
                <a:off x="1757" y="5123"/>
                <a:ext cx="7352" cy="536"/>
              </a:xfrm>
              <a:prstGeom prst="rect">
                <a:avLst/>
              </a:prstGeom>
              <a:noFill/>
            </p:spPr>
            <p:txBody>
              <a:bodyPr wrap="square" bIns="36195" rtlCol="0" anchor="ctr" anchorCtr="0">
                <a:noAutofit/>
              </a:bodyPr>
              <a:lstStyle/>
              <a:p>
                <a:pPr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b="1" dirty="0">
                    <a:solidFill>
                      <a:schemeClr val="accent2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  <a:latin typeface="+mn-ea"/>
                    <a:cs typeface="+mn-ea"/>
                  </a:rPr>
                  <a:t>多轮迭代</a:t>
                </a:r>
              </a:p>
            </p:txBody>
          </p:sp>
          <p:sp>
            <p:nvSpPr>
              <p:cNvPr id="34" name="矩形 33"/>
              <p:cNvSpPr/>
              <p:nvPr>
                <p:custDataLst>
                  <p:tags r:id="rId14"/>
                </p:custDataLst>
              </p:nvPr>
            </p:nvSpPr>
            <p:spPr>
              <a:xfrm>
                <a:off x="1755" y="5681"/>
                <a:ext cx="7352" cy="1707"/>
              </a:xfrm>
              <a:prstGeom prst="rect">
                <a:avLst/>
              </a:prstGeom>
              <a:ln>
                <a:noFill/>
                <a:prstDash val="sysDash"/>
              </a:ln>
            </p:spPr>
            <p:txBody>
              <a:bodyPr vert="horz" wrap="square" lIns="90170" tIns="46990" rIns="90170" bIns="46990" rtlCol="0" anchor="t" anchorCtr="0">
                <a:noAutofit/>
              </a:bodyPr>
              <a:lstStyle/>
              <a:p>
                <a:pPr algn="l">
                  <a:lnSpc>
                    <a:spcPct val="150000"/>
                  </a:lnSpc>
                  <a:buClrTx/>
                  <a:buSzTx/>
                  <a:buFontTx/>
                </a:pPr>
                <a:r>
                  <a:rPr lang="zh-CN" altLang="en-US" sz="1600" dirty="0">
                    <a:ln>
                      <a:noFill/>
                      <a:prstDash val="sysDot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+mn-ea"/>
                  </a:rPr>
                  <a:t>反馈“太暗、背景复杂”→生成新图片→对比新旧版本</a:t>
                </a: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40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cs typeface="+mn-ea"/>
                  <a:sym typeface="+mn-ea"/>
                </a:endParaRPr>
              </a:p>
            </p:txBody>
          </p:sp>
          <p:sp>
            <p:nvSpPr>
              <p:cNvPr id="35" name="矩形 34"/>
              <p:cNvSpPr/>
              <p:nvPr>
                <p:custDataLst>
                  <p:tags r:id="rId15"/>
                </p:custDataLst>
              </p:nvPr>
            </p:nvSpPr>
            <p:spPr>
              <a:xfrm>
                <a:off x="944" y="7628"/>
                <a:ext cx="644" cy="523"/>
              </a:xfrm>
              <a:prstGeom prst="rect">
                <a:avLst/>
              </a:prstGeom>
              <a:noFill/>
            </p:spPr>
            <p:txBody>
              <a:bodyPr wrap="none" lIns="0" tIns="36195" bIns="0" rtlCol="0" anchor="b" anchorCtr="0"/>
              <a:lstStyle/>
              <a:p>
                <a:pPr algn="l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1600" b="1" dirty="0">
                    <a:solidFill>
                      <a:schemeClr val="accent3"/>
                    </a:solidFill>
                    <a:latin typeface="+mn-ea"/>
                    <a:cs typeface="+mn-ea"/>
                  </a:rPr>
                  <a:t>03</a:t>
                </a:r>
              </a:p>
            </p:txBody>
          </p:sp>
          <p:sp>
            <p:nvSpPr>
              <p:cNvPr id="36" name="矩形 35"/>
              <p:cNvSpPr/>
              <p:nvPr>
                <p:custDataLst>
                  <p:tags r:id="rId16"/>
                </p:custDataLst>
              </p:nvPr>
            </p:nvSpPr>
            <p:spPr>
              <a:xfrm>
                <a:off x="1757" y="7603"/>
                <a:ext cx="7352" cy="536"/>
              </a:xfrm>
              <a:prstGeom prst="rect">
                <a:avLst/>
              </a:prstGeom>
              <a:noFill/>
            </p:spPr>
            <p:txBody>
              <a:bodyPr wrap="square" bIns="36195" rtlCol="0" anchor="ctr" anchorCtr="0">
                <a:noAutofit/>
              </a:bodyPr>
              <a:lstStyle/>
              <a:p>
                <a:pPr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b="1" dirty="0">
                    <a:solidFill>
                      <a:schemeClr val="accent3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  <a:latin typeface="+mn-ea"/>
                    <a:cs typeface="+mn-ea"/>
                  </a:rPr>
                  <a:t>版本管理</a:t>
                </a:r>
              </a:p>
            </p:txBody>
          </p:sp>
        </p:grpSp>
        <p:sp>
          <p:nvSpPr>
            <p:cNvPr id="37" name="矩形 36"/>
            <p:cNvSpPr/>
            <p:nvPr>
              <p:custDataLst>
                <p:tags r:id="rId6"/>
              </p:custDataLst>
            </p:nvPr>
          </p:nvSpPr>
          <p:spPr>
            <a:xfrm>
              <a:off x="1755" y="8161"/>
              <a:ext cx="7352" cy="1707"/>
            </a:xfrm>
            <a:prstGeom prst="rect">
              <a:avLst/>
            </a:prstGeom>
            <a:ln>
              <a:noFill/>
              <a:prstDash val="sysDash"/>
            </a:ln>
          </p:spPr>
          <p:txBody>
            <a:bodyPr vert="horz" wrap="square" lIns="90170" tIns="46990" rIns="90170" bIns="46990" rtlCol="0" anchor="t" anchorCtr="0">
              <a:noAutofit/>
            </a:bodyPr>
            <a:lstStyle/>
            <a:p>
              <a:pPr marL="0" lvl="0" algn="l">
                <a:lnSpc>
                  <a:spcPct val="150000"/>
                </a:lnSpc>
                <a:buClrTx/>
                <a:buSzTx/>
                <a:buFontTx/>
              </a:pPr>
              <a:r>
                <a:rPr lang="zh-CN" altLang="en-US" sz="160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查看版本树→回滚到初始版本→修改生成黑猫</a:t>
              </a:r>
            </a:p>
            <a:p>
              <a:pPr marL="0" lvl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endParaRPr lang="zh-CN" altLang="en-US" sz="14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611505" y="1466215"/>
            <a:ext cx="6765925" cy="9144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lvl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n-ea"/>
                <a:cs typeface="+mn-ea"/>
                <a:sym typeface="+mn-ea"/>
              </a:rPr>
              <a:t>演示目标：完整展示“生成→迭代→版本管理”全流程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263618" y="2228664"/>
            <a:ext cx="5712550" cy="337699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16385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b="1"/>
              <a:t>未来扩展与展望</a:t>
            </a:r>
          </a:p>
        </p:txBody>
      </p:sp>
      <p:sp>
        <p:nvSpPr>
          <p:cNvPr id="3" name="文本占位符 6"/>
          <p:cNvSpPr>
            <a:spLocks noGrp="1"/>
          </p:cNvSpPr>
          <p:nvPr>
            <p:ph type="body" idx="16386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en-US"/>
              <a:t>05</a:t>
            </a:r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cs typeface="+mn-cs"/>
              </a:rPr>
              <a:t>功能扩展规划</a:t>
            </a:r>
          </a:p>
        </p:txBody>
      </p:sp>
      <p:sp>
        <p:nvSpPr>
          <p:cNvPr id="4" name="平行四边形 3"/>
          <p:cNvSpPr/>
          <p:nvPr>
            <p:custDataLst>
              <p:tags r:id="rId3"/>
            </p:custDataLst>
          </p:nvPr>
        </p:nvSpPr>
        <p:spPr>
          <a:xfrm rot="16200000">
            <a:off x="4059555" y="2691130"/>
            <a:ext cx="529590" cy="613410"/>
          </a:xfrm>
          <a:prstGeom prst="parallelogram">
            <a:avLst>
              <a:gd name="adj" fmla="val 47404"/>
            </a:avLst>
          </a:prstGeom>
          <a:gradFill>
            <a:gsLst>
              <a:gs pos="0">
                <a:schemeClr val="accent1">
                  <a:lumMod val="85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cxnSp>
        <p:nvCxnSpPr>
          <p:cNvPr id="28" name="直接连接符 27"/>
          <p:cNvCxnSpPr/>
          <p:nvPr>
            <p:custDataLst>
              <p:tags r:id="rId4"/>
            </p:custDataLst>
          </p:nvPr>
        </p:nvCxnSpPr>
        <p:spPr>
          <a:xfrm>
            <a:off x="7579995" y="2570480"/>
            <a:ext cx="830580" cy="8255"/>
          </a:xfrm>
          <a:prstGeom prst="line">
            <a:avLst/>
          </a:prstGeom>
          <a:ln w="9525">
            <a:solidFill>
              <a:schemeClr val="accent1">
                <a:lumMod val="60000"/>
                <a:lumOff val="40000"/>
              </a:schemeClr>
            </a:solidFill>
            <a:prstDash val="dash"/>
            <a:headEnd type="oval" w="sm" len="sm"/>
            <a:tailEnd type="oval" w="sm" len="sm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矩形 1"/>
          <p:cNvSpPr/>
          <p:nvPr>
            <p:custDataLst>
              <p:tags r:id="rId5"/>
            </p:custDataLst>
          </p:nvPr>
        </p:nvSpPr>
        <p:spPr>
          <a:xfrm>
            <a:off x="9048115" y="2039620"/>
            <a:ext cx="2431699" cy="117221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在现有</a:t>
            </a:r>
            <a:r>
              <a:rPr lang="en-US" altLang="zh-CN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SeeDream</a:t>
            </a: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基础上，通过</a:t>
            </a:r>
            <a:r>
              <a:rPr lang="en-US" altLang="zh-CN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Adapter Layer</a:t>
            </a: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接入</a:t>
            </a:r>
            <a:r>
              <a:rPr lang="en-US" altLang="zh-CN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SD3.5</a:t>
            </a: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、</a:t>
            </a:r>
            <a:r>
              <a:rPr lang="en-US" altLang="zh-CN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Midjourney</a:t>
            </a: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、</a:t>
            </a:r>
            <a:r>
              <a:rPr lang="en-US" altLang="zh-CN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DALL - E</a:t>
            </a: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等生成模型，能让</a:t>
            </a:r>
            <a:r>
              <a:rPr lang="en-US" altLang="zh-CN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PRISM</a:t>
            </a: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项目</a:t>
            </a:r>
            <a:r>
              <a:rPr lang="zh-CN" altLang="en-US" sz="1400" b="1" kern="0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n-ea"/>
                <a:sym typeface="+mn-ea"/>
              </a:rPr>
              <a:t>适配更多不同的模型</a:t>
            </a: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，为用户提供更丰富的</a:t>
            </a:r>
            <a:r>
              <a:rPr lang="en-US" altLang="zh-CN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AI</a:t>
            </a: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绘画选择。</a:t>
            </a:r>
          </a:p>
        </p:txBody>
      </p:sp>
      <p:sp>
        <p:nvSpPr>
          <p:cNvPr id="33" name="椭圆 32"/>
          <p:cNvSpPr/>
          <p:nvPr>
            <p:custDataLst>
              <p:tags r:id="rId6"/>
            </p:custDataLst>
          </p:nvPr>
        </p:nvSpPr>
        <p:spPr>
          <a:xfrm>
            <a:off x="8496935" y="2348865"/>
            <a:ext cx="459740" cy="459740"/>
          </a:xfrm>
          <a:prstGeom prst="ellipse">
            <a:avLst/>
          </a:prstGeom>
          <a:gradFill>
            <a:gsLst>
              <a:gs pos="0">
                <a:schemeClr val="accent1">
                  <a:lumMod val="75000"/>
                  <a:lumOff val="25000"/>
                  <a:alpha val="100000"/>
                </a:schemeClr>
              </a:gs>
              <a:gs pos="100000">
                <a:schemeClr val="accent1">
                  <a:lumMod val="85000"/>
                  <a:lumOff val="15000"/>
                  <a:alpha val="100000"/>
                </a:schemeClr>
              </a:gs>
            </a:gsLst>
            <a:lin ang="2640000" scaled="0"/>
          </a:gra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pic>
        <p:nvPicPr>
          <p:cNvPr id="15" name="图片 12" descr="343439383331313b343532303032383bbfcdbba7b9dcc0ed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8603615" y="2459355"/>
            <a:ext cx="238125" cy="238125"/>
          </a:xfrm>
          <a:prstGeom prst="rect">
            <a:avLst/>
          </a:prstGeom>
        </p:spPr>
      </p:pic>
      <p:sp>
        <p:nvSpPr>
          <p:cNvPr id="10" name="标题"/>
          <p:cNvSpPr/>
          <p:nvPr>
            <p:custDataLst>
              <p:tags r:id="rId8"/>
            </p:custDataLst>
          </p:nvPr>
        </p:nvSpPr>
        <p:spPr>
          <a:xfrm>
            <a:off x="4017010" y="2146935"/>
            <a:ext cx="3359785" cy="864235"/>
          </a:xfrm>
          <a:prstGeom prst="rect">
            <a:avLst/>
          </a:prstGeom>
          <a:gradFill>
            <a:gsLst>
              <a:gs pos="80000">
                <a:schemeClr val="accent1">
                  <a:lumMod val="70000"/>
                  <a:lumOff val="30000"/>
                  <a:alpha val="100000"/>
                </a:schemeClr>
              </a:gs>
              <a:gs pos="20000">
                <a:schemeClr val="accent1">
                  <a:alpha val="100000"/>
                </a:schemeClr>
              </a:gs>
            </a:gsLst>
            <a:lin ang="81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b="1">
                <a:solidFill>
                  <a:srgbClr val="FFFFFF"/>
                </a:solidFill>
                <a:uFillTx/>
                <a:latin typeface="+mn-ea"/>
                <a:cs typeface="+mn-ea"/>
                <a:sym typeface="+mn-ea"/>
              </a:rPr>
              <a:t>多模型适配</a:t>
            </a:r>
          </a:p>
        </p:txBody>
      </p:sp>
      <p:sp>
        <p:nvSpPr>
          <p:cNvPr id="5" name="平行四边形 4"/>
          <p:cNvSpPr/>
          <p:nvPr>
            <p:custDataLst>
              <p:tags r:id="rId9"/>
            </p:custDataLst>
          </p:nvPr>
        </p:nvSpPr>
        <p:spPr>
          <a:xfrm rot="16200000" flipH="1">
            <a:off x="7587615" y="3796665"/>
            <a:ext cx="529590" cy="613410"/>
          </a:xfrm>
          <a:prstGeom prst="parallelogram">
            <a:avLst>
              <a:gd name="adj" fmla="val 47404"/>
            </a:avLst>
          </a:prstGeom>
          <a:gradFill>
            <a:gsLst>
              <a:gs pos="0">
                <a:schemeClr val="accent2">
                  <a:lumMod val="75000"/>
                  <a:alpha val="100000"/>
                </a:schemeClr>
              </a:gs>
              <a:gs pos="100000">
                <a:schemeClr val="accent2">
                  <a:lumMod val="90000"/>
                  <a:alpha val="100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cxnSp>
        <p:nvCxnSpPr>
          <p:cNvPr id="7" name="直接连接符 6"/>
          <p:cNvCxnSpPr/>
          <p:nvPr>
            <p:custDataLst>
              <p:tags r:id="rId10"/>
            </p:custDataLst>
          </p:nvPr>
        </p:nvCxnSpPr>
        <p:spPr>
          <a:xfrm flipH="1">
            <a:off x="3766185" y="3684270"/>
            <a:ext cx="826135" cy="0"/>
          </a:xfrm>
          <a:prstGeom prst="line">
            <a:avLst/>
          </a:prstGeom>
          <a:ln w="9525">
            <a:solidFill>
              <a:schemeClr val="accent2">
                <a:lumMod val="60000"/>
                <a:lumOff val="40000"/>
              </a:schemeClr>
            </a:solidFill>
            <a:prstDash val="dash"/>
            <a:headEnd type="oval" w="sm" len="sm"/>
            <a:tailEnd type="oval" w="sm" len="sm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 flipH="1">
            <a:off x="697230" y="3145155"/>
            <a:ext cx="2431415" cy="117221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在未来迭代中，</a:t>
            </a:r>
            <a:r>
              <a:rPr lang="en-US" altLang="zh-CN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PRISM</a:t>
            </a: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项目将实现</a:t>
            </a:r>
            <a:r>
              <a:rPr lang="zh-CN" altLang="en-US" sz="1400" b="1" kern="0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n-ea"/>
                <a:sym typeface="+mn-ea"/>
              </a:rPr>
              <a:t>多用户系统、权限管理、社交分享、移动端适配</a:t>
            </a: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等功能。虽然这些不是</a:t>
            </a:r>
            <a:r>
              <a:rPr lang="en-US" altLang="zh-CN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MVP</a:t>
            </a: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阶段目标，但能极大提升系统的功能性与适用性。</a:t>
            </a:r>
          </a:p>
        </p:txBody>
      </p:sp>
      <p:sp>
        <p:nvSpPr>
          <p:cNvPr id="13" name="标题"/>
          <p:cNvSpPr/>
          <p:nvPr>
            <p:custDataLst>
              <p:tags r:id="rId12"/>
            </p:custDataLst>
          </p:nvPr>
        </p:nvSpPr>
        <p:spPr>
          <a:xfrm flipH="1">
            <a:off x="4799965" y="3252470"/>
            <a:ext cx="3359785" cy="864235"/>
          </a:xfrm>
          <a:prstGeom prst="rect">
            <a:avLst/>
          </a:prstGeom>
          <a:gradFill>
            <a:gsLst>
              <a:gs pos="80000">
                <a:schemeClr val="accent2">
                  <a:lumMod val="70000"/>
                  <a:lumOff val="30000"/>
                  <a:alpha val="100000"/>
                </a:schemeClr>
              </a:gs>
              <a:gs pos="20000">
                <a:schemeClr val="accent2">
                  <a:alpha val="100000"/>
                </a:schemeClr>
              </a:gs>
            </a:gsLst>
            <a:lin ang="81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r>
              <a:rPr lang="zh-CN" altLang="en-US" b="1">
                <a:solidFill>
                  <a:srgbClr val="FFFFFF"/>
                </a:solidFill>
                <a:uFillTx/>
                <a:latin typeface="+mn-ea"/>
                <a:cs typeface="+mn-ea"/>
                <a:sym typeface="+mn-ea"/>
              </a:rPr>
              <a:t>功能增强</a:t>
            </a:r>
          </a:p>
        </p:txBody>
      </p:sp>
      <p:sp>
        <p:nvSpPr>
          <p:cNvPr id="8" name="椭圆 7"/>
          <p:cNvSpPr/>
          <p:nvPr>
            <p:custDataLst>
              <p:tags r:id="rId13"/>
            </p:custDataLst>
          </p:nvPr>
        </p:nvSpPr>
        <p:spPr>
          <a:xfrm flipH="1">
            <a:off x="3235325" y="3446780"/>
            <a:ext cx="459740" cy="459740"/>
          </a:xfrm>
          <a:prstGeom prst="ellipse">
            <a:avLst/>
          </a:prstGeom>
          <a:gradFill>
            <a:gsLst>
              <a:gs pos="0">
                <a:schemeClr val="accent2">
                  <a:lumMod val="75000"/>
                  <a:lumOff val="25000"/>
                  <a:alpha val="100000"/>
                </a:schemeClr>
              </a:gs>
              <a:gs pos="100000">
                <a:schemeClr val="accent2">
                  <a:lumMod val="85000"/>
                  <a:lumOff val="15000"/>
                  <a:alpha val="100000"/>
                </a:schemeClr>
              </a:gs>
            </a:gsLst>
            <a:lin ang="2640000" scaled="0"/>
          </a:gra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pic>
        <p:nvPicPr>
          <p:cNvPr id="19" name="图片 14" descr="343439383331313b343532303033303bd2d1b9bad3a6d3c3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3373755" y="3575685"/>
            <a:ext cx="225425" cy="225425"/>
          </a:xfrm>
          <a:prstGeom prst="rect">
            <a:avLst/>
          </a:prstGeom>
        </p:spPr>
      </p:pic>
      <p:sp>
        <p:nvSpPr>
          <p:cNvPr id="3" name="平行四边形 2"/>
          <p:cNvSpPr/>
          <p:nvPr>
            <p:custDataLst>
              <p:tags r:id="rId15"/>
            </p:custDataLst>
          </p:nvPr>
        </p:nvSpPr>
        <p:spPr>
          <a:xfrm rot="16200000">
            <a:off x="4059555" y="4861560"/>
            <a:ext cx="529590" cy="613410"/>
          </a:xfrm>
          <a:prstGeom prst="parallelogram">
            <a:avLst>
              <a:gd name="adj" fmla="val 47404"/>
            </a:avLst>
          </a:prstGeom>
          <a:gradFill>
            <a:gsLst>
              <a:gs pos="0">
                <a:schemeClr val="accent3">
                  <a:lumMod val="85000"/>
                  <a:alpha val="100000"/>
                </a:schemeClr>
              </a:gs>
              <a:gs pos="100000">
                <a:schemeClr val="accent3">
                  <a:alpha val="100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16"/>
            </p:custDataLst>
          </p:nvPr>
        </p:nvCxnSpPr>
        <p:spPr>
          <a:xfrm flipV="1">
            <a:off x="7584440" y="4749165"/>
            <a:ext cx="826135" cy="635"/>
          </a:xfrm>
          <a:prstGeom prst="line">
            <a:avLst/>
          </a:prstGeom>
          <a:ln w="9525">
            <a:solidFill>
              <a:schemeClr val="accent3">
                <a:lumMod val="60000"/>
                <a:lumOff val="40000"/>
              </a:schemeClr>
            </a:solidFill>
            <a:prstDash val="dash"/>
            <a:headEnd type="oval" w="sm" len="sm"/>
            <a:tailEnd type="oval" w="sm" len="sm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" name="矩形 13"/>
          <p:cNvSpPr/>
          <p:nvPr>
            <p:custDataLst>
              <p:tags r:id="rId17"/>
            </p:custDataLst>
          </p:nvPr>
        </p:nvSpPr>
        <p:spPr>
          <a:xfrm>
            <a:off x="9048115" y="4210050"/>
            <a:ext cx="2431699" cy="117221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通过建立</a:t>
            </a:r>
            <a:r>
              <a:rPr lang="en-US" altLang="zh-CN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Prompt</a:t>
            </a: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模板库和智能推荐功能，结合缓存和异步处理实现更快的生成速度，能显著优化用户在使用</a:t>
            </a:r>
            <a:r>
              <a:rPr lang="en-US" altLang="zh-CN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PRISM</a:t>
            </a: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项目时的体验，让用户操作</a:t>
            </a:r>
            <a:r>
              <a:rPr lang="zh-CN" altLang="en-US" sz="1400" b="1" kern="0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n-ea"/>
                <a:sym typeface="+mn-ea"/>
              </a:rPr>
              <a:t>更加高效便捷。</a:t>
            </a:r>
          </a:p>
        </p:txBody>
      </p:sp>
      <p:sp>
        <p:nvSpPr>
          <p:cNvPr id="12" name="椭圆 11"/>
          <p:cNvSpPr/>
          <p:nvPr>
            <p:custDataLst>
              <p:tags r:id="rId18"/>
            </p:custDataLst>
          </p:nvPr>
        </p:nvSpPr>
        <p:spPr>
          <a:xfrm>
            <a:off x="8496935" y="4519295"/>
            <a:ext cx="459740" cy="459740"/>
          </a:xfrm>
          <a:prstGeom prst="ellipse">
            <a:avLst/>
          </a:prstGeom>
          <a:solidFill>
            <a:schemeClr val="accent3"/>
          </a:soli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pic>
        <p:nvPicPr>
          <p:cNvPr id="16" name="图片 12" descr="343439383331313b343532303032383bbfcdbba7b9dcc0ed"/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8603615" y="4629785"/>
            <a:ext cx="238125" cy="238125"/>
          </a:xfrm>
          <a:prstGeom prst="rect">
            <a:avLst/>
          </a:prstGeom>
        </p:spPr>
      </p:pic>
      <p:sp>
        <p:nvSpPr>
          <p:cNvPr id="6" name="标题"/>
          <p:cNvSpPr/>
          <p:nvPr>
            <p:custDataLst>
              <p:tags r:id="rId20"/>
            </p:custDataLst>
          </p:nvPr>
        </p:nvSpPr>
        <p:spPr>
          <a:xfrm>
            <a:off x="4017010" y="4317365"/>
            <a:ext cx="3359785" cy="864235"/>
          </a:xfrm>
          <a:prstGeom prst="rect">
            <a:avLst/>
          </a:prstGeom>
          <a:gradFill>
            <a:gsLst>
              <a:gs pos="80000">
                <a:schemeClr val="accent3">
                  <a:lumMod val="70000"/>
                  <a:lumOff val="30000"/>
                  <a:alpha val="100000"/>
                </a:schemeClr>
              </a:gs>
              <a:gs pos="20000">
                <a:schemeClr val="accent3">
                  <a:alpha val="100000"/>
                </a:schemeClr>
              </a:gs>
            </a:gsLst>
            <a:lin ang="81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b="1">
                <a:solidFill>
                  <a:srgbClr val="FFFFFF"/>
                </a:solidFill>
                <a:uFillTx/>
                <a:latin typeface="+mn-ea"/>
                <a:cs typeface="+mn-ea"/>
                <a:sym typeface="+mn-ea"/>
              </a:rPr>
              <a:t>体验优化</a:t>
            </a:r>
          </a:p>
        </p:txBody>
      </p: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cs typeface="+mn-cs"/>
              </a:rPr>
              <a:t>技术与应用展望</a:t>
            </a: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8334487" y="1622431"/>
            <a:ext cx="2889485" cy="434189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accent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n-ea"/>
                <a:cs typeface="+mn-ea"/>
              </a:rPr>
              <a:t>长期目标</a:t>
            </a:r>
          </a:p>
        </p:txBody>
      </p:sp>
      <p:sp>
        <p:nvSpPr>
          <p:cNvPr id="30" name="任意多边形 29"/>
          <p:cNvSpPr/>
          <p:nvPr>
            <p:custDataLst>
              <p:tags r:id="rId4"/>
            </p:custDataLst>
          </p:nvPr>
        </p:nvSpPr>
        <p:spPr>
          <a:xfrm>
            <a:off x="4351468" y="2373442"/>
            <a:ext cx="620833" cy="2182348"/>
          </a:xfrm>
          <a:custGeom>
            <a:avLst/>
            <a:gdLst>
              <a:gd name="connsiteX0" fmla="*/ 0 w 757"/>
              <a:gd name="connsiteY0" fmla="*/ 0 h 2661"/>
              <a:gd name="connsiteX1" fmla="*/ 757 w 757"/>
              <a:gd name="connsiteY1" fmla="*/ 149 h 2661"/>
              <a:gd name="connsiteX2" fmla="*/ 749 w 757"/>
              <a:gd name="connsiteY2" fmla="*/ 2453 h 2661"/>
              <a:gd name="connsiteX3" fmla="*/ 17 w 757"/>
              <a:gd name="connsiteY3" fmla="*/ 2661 h 2661"/>
              <a:gd name="connsiteX4" fmla="*/ 0 w 757"/>
              <a:gd name="connsiteY4" fmla="*/ 0 h 2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7" h="2661">
                <a:moveTo>
                  <a:pt x="0" y="0"/>
                </a:moveTo>
                <a:lnTo>
                  <a:pt x="757" y="149"/>
                </a:lnTo>
                <a:lnTo>
                  <a:pt x="749" y="2453"/>
                </a:lnTo>
                <a:lnTo>
                  <a:pt x="17" y="2661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54000">
                <a:schemeClr val="accent1">
                  <a:alpha val="100000"/>
                </a:schemeClr>
              </a:gs>
              <a:gs pos="0">
                <a:schemeClr val="accent1">
                  <a:lumMod val="60000"/>
                  <a:lumOff val="40000"/>
                  <a:alpha val="100000"/>
                </a:schemeClr>
              </a:gs>
              <a:gs pos="81000">
                <a:schemeClr val="accent1"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5400000" scaled="0"/>
          </a:gradFill>
          <a:ln>
            <a:gradFill>
              <a:gsLst>
                <a:gs pos="32000">
                  <a:srgbClr val="F5F8FF"/>
                </a:gs>
                <a:gs pos="0">
                  <a:srgbClr val="A5BEFF"/>
                </a:gs>
                <a:gs pos="100000">
                  <a:srgbClr val="F5F8FF"/>
                </a:gs>
                <a:gs pos="71000">
                  <a:srgbClr val="C3D4FF"/>
                </a:gs>
              </a:gsLst>
              <a:lin ang="16200000" scaled="0"/>
            </a:gradFill>
          </a:ln>
          <a:effectLst>
            <a:outerShdw blurRad="254000" dist="152400" dir="5400000" algn="t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non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b="1" dirty="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01</a:t>
            </a:r>
          </a:p>
        </p:txBody>
      </p:sp>
      <p:sp>
        <p:nvSpPr>
          <p:cNvPr id="31" name="任意多边形 30"/>
          <p:cNvSpPr/>
          <p:nvPr>
            <p:custDataLst>
              <p:tags r:id="rId5"/>
            </p:custDataLst>
          </p:nvPr>
        </p:nvSpPr>
        <p:spPr>
          <a:xfrm>
            <a:off x="5331515" y="1800996"/>
            <a:ext cx="901316" cy="3327241"/>
          </a:xfrm>
          <a:custGeom>
            <a:avLst/>
            <a:gdLst>
              <a:gd name="connsiteX0" fmla="*/ 0 w 1099"/>
              <a:gd name="connsiteY0" fmla="*/ 0 h 4057"/>
              <a:gd name="connsiteX1" fmla="*/ 1099 w 1099"/>
              <a:gd name="connsiteY1" fmla="*/ 418 h 4057"/>
              <a:gd name="connsiteX2" fmla="*/ 1099 w 1099"/>
              <a:gd name="connsiteY2" fmla="*/ 3626 h 4057"/>
              <a:gd name="connsiteX3" fmla="*/ 0 w 1099"/>
              <a:gd name="connsiteY3" fmla="*/ 4057 h 4057"/>
              <a:gd name="connsiteX4" fmla="*/ 0 w 1099"/>
              <a:gd name="connsiteY4" fmla="*/ 0 h 4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9" h="4057">
                <a:moveTo>
                  <a:pt x="0" y="0"/>
                </a:moveTo>
                <a:lnTo>
                  <a:pt x="1099" y="418"/>
                </a:lnTo>
                <a:lnTo>
                  <a:pt x="1099" y="3626"/>
                </a:lnTo>
                <a:lnTo>
                  <a:pt x="0" y="405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54000">
                <a:schemeClr val="accent2">
                  <a:alpha val="100000"/>
                </a:schemeClr>
              </a:gs>
              <a:gs pos="0">
                <a:schemeClr val="accent2">
                  <a:lumMod val="60000"/>
                  <a:lumOff val="40000"/>
                  <a:alpha val="100000"/>
                </a:schemeClr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5400000" scaled="0"/>
          </a:gradFill>
          <a:ln>
            <a:gradFill>
              <a:gsLst>
                <a:gs pos="32000">
                  <a:srgbClr val="F5F8FF"/>
                </a:gs>
                <a:gs pos="0">
                  <a:schemeClr val="accent2">
                    <a:lumMod val="20000"/>
                    <a:lumOff val="80000"/>
                    <a:alpha val="100000"/>
                  </a:schemeClr>
                </a:gs>
                <a:gs pos="100000">
                  <a:srgbClr val="F5F8FF"/>
                </a:gs>
                <a:gs pos="71000">
                  <a:schemeClr val="accent2">
                    <a:lumMod val="20000"/>
                    <a:lumOff val="80000"/>
                    <a:alpha val="100000"/>
                  </a:schemeClr>
                </a:gs>
              </a:gsLst>
              <a:lin ang="16200000" scaled="1"/>
            </a:gradFill>
          </a:ln>
          <a:effectLst>
            <a:outerShdw blurRad="254000" dist="152400" dir="5400000" algn="t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non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b="1" dirty="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02</a:t>
            </a:r>
          </a:p>
        </p:txBody>
      </p:sp>
      <p:sp>
        <p:nvSpPr>
          <p:cNvPr id="33" name="任意多边形 32"/>
          <p:cNvSpPr/>
          <p:nvPr>
            <p:custDataLst>
              <p:tags r:id="rId6"/>
            </p:custDataLst>
          </p:nvPr>
        </p:nvSpPr>
        <p:spPr>
          <a:xfrm>
            <a:off x="6569902" y="1381913"/>
            <a:ext cx="1019413" cy="4004663"/>
          </a:xfrm>
          <a:custGeom>
            <a:avLst/>
            <a:gdLst>
              <a:gd name="connsiteX0" fmla="*/ 15 w 1243"/>
              <a:gd name="connsiteY0" fmla="*/ 0 h 4883"/>
              <a:gd name="connsiteX1" fmla="*/ 1232 w 1243"/>
              <a:gd name="connsiteY1" fmla="*/ 712 h 4883"/>
              <a:gd name="connsiteX2" fmla="*/ 1243 w 1243"/>
              <a:gd name="connsiteY2" fmla="*/ 4288 h 4883"/>
              <a:gd name="connsiteX3" fmla="*/ 0 w 1243"/>
              <a:gd name="connsiteY3" fmla="*/ 4883 h 4883"/>
              <a:gd name="connsiteX4" fmla="*/ 15 w 1243"/>
              <a:gd name="connsiteY4" fmla="*/ 0 h 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3" h="4883">
                <a:moveTo>
                  <a:pt x="15" y="0"/>
                </a:moveTo>
                <a:lnTo>
                  <a:pt x="1232" y="712"/>
                </a:lnTo>
                <a:lnTo>
                  <a:pt x="1243" y="4288"/>
                </a:lnTo>
                <a:lnTo>
                  <a:pt x="0" y="4883"/>
                </a:lnTo>
                <a:lnTo>
                  <a:pt x="15" y="0"/>
                </a:lnTo>
                <a:close/>
              </a:path>
            </a:pathLst>
          </a:custGeom>
          <a:gradFill>
            <a:gsLst>
              <a:gs pos="54000">
                <a:schemeClr val="accent3">
                  <a:alpha val="100000"/>
                </a:schemeClr>
              </a:gs>
              <a:gs pos="0">
                <a:schemeClr val="accent3">
                  <a:lumMod val="60000"/>
                  <a:lumOff val="40000"/>
                  <a:alpha val="100000"/>
                </a:schemeClr>
              </a:gs>
              <a:gs pos="81000">
                <a:schemeClr val="accent3">
                  <a:alpha val="100000"/>
                </a:schemeClr>
              </a:gs>
              <a:gs pos="100000">
                <a:schemeClr val="accent3">
                  <a:alpha val="100000"/>
                </a:schemeClr>
              </a:gs>
            </a:gsLst>
            <a:lin ang="5400000" scaled="0"/>
          </a:gradFill>
          <a:ln>
            <a:gradFill>
              <a:gsLst>
                <a:gs pos="32000">
                  <a:srgbClr val="F5F8FF"/>
                </a:gs>
                <a:gs pos="0">
                  <a:srgbClr val="A5BEFF"/>
                </a:gs>
                <a:gs pos="100000">
                  <a:srgbClr val="F5F8FF"/>
                </a:gs>
                <a:gs pos="71000">
                  <a:srgbClr val="C3D4FF"/>
                </a:gs>
              </a:gsLst>
              <a:lin ang="16200000" scaled="0"/>
            </a:gradFill>
          </a:ln>
          <a:effectLst>
            <a:outerShdw blurRad="254000" dist="152400" dir="5400000" algn="t" rotWithShape="0">
              <a:schemeClr val="accent3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non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b="1" dirty="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03</a:t>
            </a:r>
          </a:p>
        </p:txBody>
      </p:sp>
      <p:sp>
        <p:nvSpPr>
          <p:cNvPr id="16" name="任意多边形 15"/>
          <p:cNvSpPr/>
          <p:nvPr>
            <p:custDataLst>
              <p:tags r:id="rId7"/>
            </p:custDataLst>
          </p:nvPr>
        </p:nvSpPr>
        <p:spPr>
          <a:xfrm>
            <a:off x="740270" y="3578069"/>
            <a:ext cx="3366777" cy="346092"/>
          </a:xfrm>
          <a:custGeom>
            <a:avLst/>
            <a:gdLst>
              <a:gd name="connisteX0" fmla="*/ 0 w 2971165"/>
              <a:gd name="connsiteY0" fmla="*/ 0 h 285750"/>
              <a:gd name="connisteX1" fmla="*/ 2684780 w 2971165"/>
              <a:gd name="connsiteY1" fmla="*/ 0 h 285750"/>
              <a:gd name="connisteX2" fmla="*/ 2971165 w 2971165"/>
              <a:gd name="connsiteY2" fmla="*/ 285750 h 28575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</a:cxnLst>
            <a:rect l="l" t="t" r="r" b="b"/>
            <a:pathLst>
              <a:path w="2971165" h="285750">
                <a:moveTo>
                  <a:pt x="0" y="0"/>
                </a:moveTo>
                <a:lnTo>
                  <a:pt x="2684780" y="0"/>
                </a:lnTo>
                <a:lnTo>
                  <a:pt x="2971165" y="285750"/>
                </a:lnTo>
              </a:path>
            </a:pathLst>
          </a:custGeom>
          <a:noFill/>
          <a:ln>
            <a:gradFill>
              <a:gsLst>
                <a:gs pos="100000">
                  <a:srgbClr val="AFC6FF">
                    <a:alpha val="0"/>
                  </a:srgbClr>
                </a:gs>
                <a:gs pos="47000">
                  <a:schemeClr val="accent1">
                    <a:alpha val="70000"/>
                  </a:schemeClr>
                </a:gs>
              </a:gsLst>
              <a:lin ang="108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92500" lnSpcReduction="10000"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24" name="任意多边形 23"/>
          <p:cNvSpPr/>
          <p:nvPr>
            <p:custDataLst>
              <p:tags r:id="rId8"/>
            </p:custDataLst>
          </p:nvPr>
        </p:nvSpPr>
        <p:spPr>
          <a:xfrm>
            <a:off x="7637382" y="2124692"/>
            <a:ext cx="3696296" cy="655279"/>
          </a:xfrm>
          <a:custGeom>
            <a:avLst/>
            <a:gdLst>
              <a:gd name="connsiteX0" fmla="*/ 0 w 4507"/>
              <a:gd name="connsiteY0" fmla="*/ 799 h 799"/>
              <a:gd name="connsiteX1" fmla="*/ 820 w 4507"/>
              <a:gd name="connsiteY1" fmla="*/ 0 h 799"/>
              <a:gd name="connsiteX2" fmla="*/ 4507 w 4507"/>
              <a:gd name="connsiteY2" fmla="*/ 0 h 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07" h="799">
                <a:moveTo>
                  <a:pt x="0" y="799"/>
                </a:moveTo>
                <a:lnTo>
                  <a:pt x="820" y="0"/>
                </a:lnTo>
                <a:lnTo>
                  <a:pt x="4507" y="0"/>
                </a:lnTo>
              </a:path>
            </a:pathLst>
          </a:custGeom>
          <a:noFill/>
          <a:ln>
            <a:gradFill>
              <a:gsLst>
                <a:gs pos="100000">
                  <a:srgbClr val="AFC6FF">
                    <a:alpha val="0"/>
                  </a:srgbClr>
                </a:gs>
                <a:gs pos="47000">
                  <a:schemeClr val="accent3">
                    <a:alpha val="7000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9"/>
            </p:custDataLst>
          </p:nvPr>
        </p:nvSpPr>
        <p:spPr>
          <a:xfrm>
            <a:off x="933194" y="3114199"/>
            <a:ext cx="2888281" cy="385957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  <a:scene3d>
              <a:camera prst="orthographicFront"/>
              <a:lightRig rig="threePt" dir="t"/>
            </a:scene3d>
          </a:bodyPr>
          <a:lstStyle/>
          <a:p>
            <a:pPr algn="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n-ea"/>
                <a:cs typeface="+mn-ea"/>
              </a:rPr>
              <a:t>技术深化</a:t>
            </a:r>
          </a:p>
        </p:txBody>
      </p:sp>
      <p:sp>
        <p:nvSpPr>
          <p:cNvPr id="7" name="任意多边形 6"/>
          <p:cNvSpPr/>
          <p:nvPr>
            <p:custDataLst>
              <p:tags r:id="rId10"/>
            </p:custDataLst>
          </p:nvPr>
        </p:nvSpPr>
        <p:spPr>
          <a:xfrm>
            <a:off x="1501720" y="1689682"/>
            <a:ext cx="3606629" cy="619365"/>
          </a:xfrm>
          <a:custGeom>
            <a:avLst/>
            <a:gdLst>
              <a:gd name="connsiteX0" fmla="*/ 0 w 4050"/>
              <a:gd name="connsiteY0" fmla="*/ 0 h 798"/>
              <a:gd name="connsiteX1" fmla="*/ 3411 w 4050"/>
              <a:gd name="connsiteY1" fmla="*/ 0 h 798"/>
              <a:gd name="connsiteX2" fmla="*/ 4050 w 4050"/>
              <a:gd name="connsiteY2" fmla="*/ 798 h 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50" h="798">
                <a:moveTo>
                  <a:pt x="0" y="0"/>
                </a:moveTo>
                <a:lnTo>
                  <a:pt x="3411" y="0"/>
                </a:lnTo>
                <a:lnTo>
                  <a:pt x="4050" y="798"/>
                </a:lnTo>
              </a:path>
            </a:pathLst>
          </a:custGeom>
          <a:noFill/>
          <a:ln>
            <a:gradFill>
              <a:gsLst>
                <a:gs pos="0">
                  <a:schemeClr val="accent2">
                    <a:alpha val="10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108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11"/>
            </p:custDataLst>
          </p:nvPr>
        </p:nvSpPr>
        <p:spPr>
          <a:xfrm>
            <a:off x="792930" y="1740530"/>
            <a:ext cx="3478599" cy="132660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PRISM</a:t>
            </a:r>
            <a:r>
              <a:rPr lang="zh-CN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项目有望作为设计师辅助工具、自媒体创作工具以及用于</a:t>
            </a:r>
            <a:r>
              <a:rPr lang="en-US" altLang="zh-CN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AI</a:t>
            </a:r>
            <a:r>
              <a:rPr lang="zh-CN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绘画教学等教育场景，在不同领域发挥重要作用，满足多样化的使用需求。</a:t>
            </a:r>
          </a:p>
        </p:txBody>
      </p:sp>
      <p:sp>
        <p:nvSpPr>
          <p:cNvPr id="10" name="椭圆 9"/>
          <p:cNvSpPr/>
          <p:nvPr>
            <p:custDataLst>
              <p:tags r:id="rId12"/>
            </p:custDataLst>
          </p:nvPr>
        </p:nvSpPr>
        <p:spPr>
          <a:xfrm>
            <a:off x="1623143" y="4250200"/>
            <a:ext cx="8939346" cy="1896945"/>
          </a:xfrm>
          <a:prstGeom prst="ellipse">
            <a:avLst/>
          </a:prstGeom>
          <a:noFill/>
          <a:ln w="19050">
            <a:gradFill>
              <a:gsLst>
                <a:gs pos="31000">
                  <a:srgbClr val="AFC6FF">
                    <a:alpha val="0"/>
                  </a:srgbClr>
                </a:gs>
                <a:gs pos="77000">
                  <a:schemeClr val="accent1">
                    <a:lumMod val="60000"/>
                    <a:lumOff val="40000"/>
                    <a:alpha val="7000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1" name="椭圆 10"/>
          <p:cNvSpPr/>
          <p:nvPr>
            <p:custDataLst>
              <p:tags r:id="rId13"/>
            </p:custDataLst>
          </p:nvPr>
        </p:nvSpPr>
        <p:spPr>
          <a:xfrm>
            <a:off x="2620004" y="4250200"/>
            <a:ext cx="6945626" cy="1386009"/>
          </a:xfrm>
          <a:prstGeom prst="ellipse">
            <a:avLst/>
          </a:prstGeom>
          <a:noFill/>
          <a:ln w="53975">
            <a:gradFill>
              <a:gsLst>
                <a:gs pos="38000">
                  <a:srgbClr val="AFC6FF">
                    <a:alpha val="0"/>
                  </a:srgbClr>
                </a:gs>
                <a:gs pos="85000">
                  <a:schemeClr val="accent1">
                    <a:alpha val="65000"/>
                  </a:schemeClr>
                </a:gs>
              </a:gsLst>
              <a:lin ang="546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2" name="矩形 11"/>
          <p:cNvSpPr/>
          <p:nvPr>
            <p:custDataLst>
              <p:tags r:id="rId14"/>
            </p:custDataLst>
          </p:nvPr>
        </p:nvSpPr>
        <p:spPr>
          <a:xfrm>
            <a:off x="696595" y="3625215"/>
            <a:ext cx="3124835" cy="16891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未来将对</a:t>
            </a:r>
            <a:r>
              <a:rPr lang="en-US" altLang="zh-CN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LLM</a:t>
            </a:r>
            <a:r>
              <a:rPr lang="zh-CN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进行微调，基于绘画</a:t>
            </a:r>
            <a:r>
              <a:rPr lang="en-US" altLang="zh-CN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Prompt</a:t>
            </a:r>
            <a:r>
              <a:rPr lang="zh-CN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数据优化其性能，同时对</a:t>
            </a:r>
            <a:r>
              <a:rPr lang="en-US" altLang="zh-CN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Diff</a:t>
            </a:r>
            <a:r>
              <a:rPr lang="zh-CN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机制进行优化，实现更精准的反馈映射，进一步提升</a:t>
            </a:r>
            <a:r>
              <a:rPr lang="en-US" altLang="zh-CN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PRISM</a:t>
            </a:r>
            <a:r>
              <a:rPr lang="zh-CN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项目的技术水平和实用性。</a:t>
            </a:r>
          </a:p>
        </p:txBody>
      </p:sp>
      <p:sp>
        <p:nvSpPr>
          <p:cNvPr id="14" name="矩形 13"/>
          <p:cNvSpPr/>
          <p:nvPr>
            <p:custDataLst>
              <p:tags r:id="rId15"/>
            </p:custDataLst>
          </p:nvPr>
        </p:nvSpPr>
        <p:spPr>
          <a:xfrm>
            <a:off x="8334375" y="2200275"/>
            <a:ext cx="3162300" cy="272478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致力于打造轻量化、高易用性的</a:t>
            </a:r>
            <a:r>
              <a:rPr lang="en-US" altLang="zh-CN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AI</a:t>
            </a:r>
            <a:r>
              <a:rPr lang="zh-CN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绘画</a:t>
            </a:r>
            <a:r>
              <a:rPr lang="en-US" altLang="zh-CN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Prompt</a:t>
            </a:r>
            <a:r>
              <a:rPr lang="zh-CN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生态工具，以解决</a:t>
            </a:r>
            <a:r>
              <a:rPr lang="en-US" altLang="zh-CN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AI</a:t>
            </a:r>
            <a:r>
              <a:rPr lang="zh-CN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绘画中的实际问题，为广大用户提供优质、便捷的</a:t>
            </a:r>
            <a:r>
              <a:rPr lang="en-US" altLang="zh-CN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AI</a:t>
            </a:r>
            <a:r>
              <a:rPr lang="zh-CN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绘画辅助服务。</a:t>
            </a:r>
          </a:p>
        </p:txBody>
      </p:sp>
      <p:sp>
        <p:nvSpPr>
          <p:cNvPr id="15" name="矩形 14"/>
          <p:cNvSpPr/>
          <p:nvPr>
            <p:custDataLst>
              <p:tags r:id="rId16"/>
            </p:custDataLst>
          </p:nvPr>
        </p:nvSpPr>
        <p:spPr>
          <a:xfrm>
            <a:off x="1383248" y="1258729"/>
            <a:ext cx="2888281" cy="385957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n-ea"/>
                <a:cs typeface="+mn-ea"/>
              </a:rPr>
              <a:t>应用场景</a:t>
            </a:r>
            <a:endParaRPr lang="zh-CN" altLang="en-US" sz="2000" b="1" dirty="0">
              <a:solidFill>
                <a:schemeClr val="accent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n-ea"/>
              <a:cs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/>
          <p:cNvSpPr>
            <a:spLocks noGrp="1"/>
          </p:cNvSpPr>
          <p:nvPr>
            <p:ph type="subTitle" idx="16386"/>
            <p:custDataLst>
              <p:tags r:id="rId2"/>
            </p:custDataLst>
          </p:nvPr>
        </p:nvSpPr>
        <p:spPr/>
        <p:txBody>
          <a:bodyPr>
            <a:normAutofit fontScale="67500" lnSpcReduction="10000"/>
            <a:scene3d>
              <a:camera prst="orthographicFront"/>
              <a:lightRig rig="threePt" dir="t"/>
            </a:scene3d>
          </a:bodyPr>
          <a:lstStyle/>
          <a:p>
            <a:r>
              <a:rPr lang="en-US" altLang="en-US" sz="4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CONTENTS</a:t>
            </a:r>
          </a:p>
        </p:txBody>
      </p:sp>
      <p:sp>
        <p:nvSpPr>
          <p:cNvPr id="3" name="标题 2"/>
          <p:cNvSpPr>
            <a:spLocks noGrp="1"/>
          </p:cNvSpPr>
          <p:nvPr>
            <p:ph type="ctrTitle" idx="16385"/>
            <p:custDataLst>
              <p:tags r:id="rId3"/>
            </p:custDataLst>
          </p:nvPr>
        </p:nvSpPr>
        <p:spPr/>
        <p:txBody>
          <a:bodyPr>
            <a:normAutofit/>
            <a:scene3d>
              <a:camera prst="orthographicFront"/>
              <a:lightRig rig="threePt" dir="t"/>
            </a:scene3d>
          </a:bodyPr>
          <a:lstStyle/>
          <a:p>
            <a:pPr algn="ctr">
              <a:lnSpc>
                <a:spcPct val="109000"/>
              </a:lnSpc>
              <a:buClrTx/>
              <a:buSzTx/>
              <a:buFont typeface="Arial" panose="020B0604020202020204" pitchFamily="34" charset="0"/>
            </a:pPr>
            <a:r>
              <a:rPr lang="en-US" altLang="en-US" sz="40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cs typeface="+mn-cs"/>
              </a:rPr>
              <a:t>目录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idx="16388"/>
            <p:custDataLst>
              <p:tags r:id="rId4"/>
            </p:custDataLst>
          </p:nvPr>
        </p:nvSpPr>
        <p:spPr/>
        <p:txBody>
          <a:bodyPr>
            <a:scene3d>
              <a:camera prst="orthographicFront"/>
              <a:lightRig rig="threePt" dir="t"/>
            </a:scene3d>
          </a:bodyPr>
          <a:lstStyle/>
          <a:p>
            <a:r>
              <a:rPr lang="en-US" alt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01</a:t>
            </a:r>
          </a:p>
        </p:txBody>
      </p:sp>
      <p:sp>
        <p:nvSpPr>
          <p:cNvPr id="5" name="装饰  3"/>
          <p:cNvSpPr>
            <a:spLocks noGrp="1"/>
          </p:cNvSpPr>
          <p:nvPr>
            <p:ph type="body" idx="16399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/>
              <a:t> 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6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b="1"/>
              <a:t>项目来源与意义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idx="16390"/>
            <p:custDataLst>
              <p:tags r:id="rId7"/>
            </p:custDataLst>
          </p:nvPr>
        </p:nvSpPr>
        <p:spPr/>
        <p:txBody>
          <a:bodyPr>
            <a:scene3d>
              <a:camera prst="orthographicFront"/>
              <a:lightRig rig="threePt" dir="t"/>
            </a:scene3d>
          </a:bodyPr>
          <a:lstStyle/>
          <a:p>
            <a:r>
              <a:rPr lang="en-US" alt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02</a:t>
            </a:r>
          </a:p>
        </p:txBody>
      </p:sp>
      <p:sp>
        <p:nvSpPr>
          <p:cNvPr id="8" name="装饰  6"/>
          <p:cNvSpPr>
            <a:spLocks noGrp="1"/>
          </p:cNvSpPr>
          <p:nvPr>
            <p:ph type="body" idx="16400"/>
            <p:custDataLst>
              <p:tags r:id="rId8"/>
            </p:custDataLst>
          </p:nvPr>
        </p:nvSpPr>
        <p:spPr/>
        <p:txBody>
          <a:bodyPr/>
          <a:lstStyle/>
          <a:p>
            <a:r>
              <a:rPr lang="zh-CN" altLang="en-US"/>
              <a:t> 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9"/>
            <p:custDataLst>
              <p:tags r:id="rId9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sz="2400" b="1"/>
              <a:t>系统架构与LLM调用设计</a:t>
            </a:r>
            <a:endParaRPr lang="zh-CN" altLang="en-US" sz="1400"/>
          </a:p>
        </p:txBody>
      </p:sp>
      <p:sp>
        <p:nvSpPr>
          <p:cNvPr id="10" name="文本占位符 9"/>
          <p:cNvSpPr>
            <a:spLocks noGrp="1"/>
          </p:cNvSpPr>
          <p:nvPr>
            <p:ph type="body" idx="16392"/>
            <p:custDataLst>
              <p:tags r:id="rId10"/>
            </p:custDataLst>
          </p:nvPr>
        </p:nvSpPr>
        <p:spPr/>
        <p:txBody>
          <a:bodyPr>
            <a:scene3d>
              <a:camera prst="orthographicFront"/>
              <a:lightRig rig="threePt" dir="t"/>
            </a:scene3d>
          </a:bodyPr>
          <a:lstStyle/>
          <a:p>
            <a:r>
              <a:rPr lang="en-US" alt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03</a:t>
            </a:r>
          </a:p>
        </p:txBody>
      </p:sp>
      <p:sp>
        <p:nvSpPr>
          <p:cNvPr id="11" name="装饰  9"/>
          <p:cNvSpPr>
            <a:spLocks noGrp="1"/>
          </p:cNvSpPr>
          <p:nvPr>
            <p:ph type="body" idx="16401"/>
            <p:custDataLst>
              <p:tags r:id="rId11"/>
            </p:custDataLst>
          </p:nvPr>
        </p:nvSpPr>
        <p:spPr/>
        <p:txBody>
          <a:bodyPr/>
          <a:lstStyle/>
          <a:p>
            <a:r>
              <a:rPr lang="zh-CN" altLang="en-US"/>
              <a:t> 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91"/>
            <p:custDataLst>
              <p:tags r:id="rId12"/>
            </p:custDataLst>
          </p:nvPr>
        </p:nvSpPr>
        <p:spPr>
          <a:xfrm>
            <a:off x="5080000" y="2673350"/>
            <a:ext cx="2506980" cy="1515745"/>
          </a:xfrm>
        </p:spPr>
        <p:txBody>
          <a:bodyPr>
            <a:normAutofit/>
          </a:bodyPr>
          <a:lstStyle/>
          <a:p>
            <a:pPr algn="l">
              <a:buClrTx/>
              <a:buSzTx/>
            </a:pPr>
            <a:r>
              <a:rPr lang="zh-CN" altLang="en-US" b="1"/>
              <a:t>核心技术亮点</a:t>
            </a:r>
            <a:r>
              <a:rPr lang="en-US" altLang="zh-CN" b="1"/>
              <a:t>——</a:t>
            </a:r>
            <a:endParaRPr lang="zh-CN" altLang="en-US" b="1"/>
          </a:p>
          <a:p>
            <a:pPr algn="l">
              <a:buClrTx/>
              <a:buSzTx/>
            </a:pPr>
            <a:r>
              <a:rPr lang="zh-CN" altLang="en-US" b="1"/>
              <a:t>机制与代码实现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94"/>
            <p:custDataLst>
              <p:tags r:id="rId13"/>
            </p:custDataLst>
          </p:nvPr>
        </p:nvSpPr>
        <p:spPr/>
        <p:txBody>
          <a:bodyPr>
            <a:scene3d>
              <a:camera prst="orthographicFront"/>
              <a:lightRig rig="threePt" dir="t"/>
            </a:scene3d>
          </a:bodyPr>
          <a:lstStyle/>
          <a:p>
            <a:r>
              <a:rPr lang="en-US" alt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04</a:t>
            </a:r>
          </a:p>
        </p:txBody>
      </p:sp>
      <p:sp>
        <p:nvSpPr>
          <p:cNvPr id="14" name="装饰  2"/>
          <p:cNvSpPr>
            <a:spLocks noGrp="1"/>
          </p:cNvSpPr>
          <p:nvPr>
            <p:ph type="body" idx="16402"/>
            <p:custDataLst>
              <p:tags r:id="rId14"/>
            </p:custDataLst>
          </p:nvPr>
        </p:nvSpPr>
        <p:spPr/>
        <p:txBody>
          <a:bodyPr/>
          <a:lstStyle/>
          <a:p>
            <a:r>
              <a:rPr lang="zh-CN" altLang="en-US"/>
              <a:t> 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93"/>
            <p:custDataLst>
              <p:tags r:id="rId15"/>
            </p:custDataLst>
          </p:nvPr>
        </p:nvSpPr>
        <p:spPr/>
        <p:txBody>
          <a:bodyPr>
            <a:normAutofit/>
          </a:bodyPr>
          <a:lstStyle/>
          <a:p>
            <a:pPr algn="l">
              <a:buClrTx/>
              <a:buSzTx/>
            </a:pPr>
            <a:r>
              <a:rPr lang="zh-CN" altLang="en-US" sz="2400" b="1"/>
              <a:t>Demo演示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idx="16396"/>
            <p:custDataLst>
              <p:tags r:id="rId16"/>
            </p:custDataLst>
          </p:nvPr>
        </p:nvSpPr>
        <p:spPr/>
        <p:txBody>
          <a:bodyPr>
            <a:scene3d>
              <a:camera prst="orthographicFront"/>
              <a:lightRig rig="threePt" dir="t"/>
            </a:scene3d>
          </a:bodyPr>
          <a:lstStyle/>
          <a:p>
            <a:r>
              <a:rPr lang="en-US" alt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05</a:t>
            </a:r>
          </a:p>
        </p:txBody>
      </p:sp>
      <p:sp>
        <p:nvSpPr>
          <p:cNvPr id="17" name="装饰  5"/>
          <p:cNvSpPr>
            <a:spLocks noGrp="1"/>
          </p:cNvSpPr>
          <p:nvPr>
            <p:ph type="body" idx="16403"/>
            <p:custDataLst>
              <p:tags r:id="rId17"/>
            </p:custDataLst>
          </p:nvPr>
        </p:nvSpPr>
        <p:spPr/>
        <p:txBody>
          <a:bodyPr/>
          <a:lstStyle/>
          <a:p>
            <a:r>
              <a:rPr lang="zh-CN" altLang="en-US"/>
              <a:t> 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95"/>
            <p:custDataLst>
              <p:tags r:id="rId18"/>
            </p:custDataLst>
          </p:nvPr>
        </p:nvSpPr>
        <p:spPr/>
        <p:txBody>
          <a:bodyPr>
            <a:normAutofit/>
          </a:bodyPr>
          <a:lstStyle/>
          <a:p>
            <a:pPr algn="l">
              <a:buClrTx/>
              <a:buSzTx/>
              <a:buNone/>
            </a:pPr>
            <a:r>
              <a:rPr lang="zh-CN" altLang="en-US" sz="2400" b="1"/>
              <a:t>未来扩展与展望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idx="16398"/>
            <p:custDataLst>
              <p:tags r:id="rId19"/>
            </p:custDataLst>
          </p:nvPr>
        </p:nvSpPr>
        <p:spPr/>
        <p:txBody>
          <a:bodyPr>
            <a:scene3d>
              <a:camera prst="orthographicFront"/>
              <a:lightRig rig="threePt" dir="t"/>
            </a:scene3d>
          </a:bodyPr>
          <a:lstStyle/>
          <a:p>
            <a:r>
              <a:rPr lang="en-US" alt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06</a:t>
            </a:r>
          </a:p>
        </p:txBody>
      </p:sp>
      <p:sp>
        <p:nvSpPr>
          <p:cNvPr id="20" name="装饰  8"/>
          <p:cNvSpPr>
            <a:spLocks noGrp="1"/>
          </p:cNvSpPr>
          <p:nvPr>
            <p:ph type="body" idx="16404"/>
            <p:custDataLst>
              <p:tags r:id="rId20"/>
            </p:custDataLst>
          </p:nvPr>
        </p:nvSpPr>
        <p:spPr/>
        <p:txBody>
          <a:bodyPr/>
          <a:lstStyle/>
          <a:p>
            <a:r>
              <a:rPr lang="zh-CN" altLang="en-US"/>
              <a:t> </a:t>
            </a:r>
          </a:p>
        </p:txBody>
      </p:sp>
      <p:sp>
        <p:nvSpPr>
          <p:cNvPr id="21" name="文本占位符 20"/>
          <p:cNvSpPr>
            <a:spLocks noGrp="1"/>
          </p:cNvSpPr>
          <p:nvPr>
            <p:ph type="body" idx="16397"/>
            <p:custDataLst>
              <p:tags r:id="rId21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sz="2400" b="1"/>
              <a:t>总结与致谢</a:t>
            </a:r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16385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b="1"/>
              <a:t>总结与致谢</a:t>
            </a:r>
          </a:p>
        </p:txBody>
      </p:sp>
      <p:sp>
        <p:nvSpPr>
          <p:cNvPr id="3" name="文本占位符 6"/>
          <p:cNvSpPr>
            <a:spLocks noGrp="1"/>
          </p:cNvSpPr>
          <p:nvPr>
            <p:ph type="body" idx="16386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en-US"/>
              <a:t>06</a:t>
            </a:r>
          </a:p>
        </p:txBody>
      </p:sp>
    </p:spTree>
    <p:custDataLst>
      <p:tags r:id="rId1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24205" y="411435"/>
            <a:ext cx="10800000" cy="720000"/>
          </a:xfrm>
        </p:spPr>
        <p:txBody>
          <a:bodyPr/>
          <a:lstStyle/>
          <a:p>
            <a:r>
              <a:rPr lang="en-US" alt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cs typeface="+mn-cs"/>
              </a:rPr>
              <a:t>项目总结</a:t>
            </a:r>
          </a:p>
        </p:txBody>
      </p:sp>
      <p:cxnSp>
        <p:nvCxnSpPr>
          <p:cNvPr id="45" name="直接连接符 44"/>
          <p:cNvCxnSpPr/>
          <p:nvPr>
            <p:custDataLst>
              <p:tags r:id="rId3"/>
            </p:custDataLst>
          </p:nvPr>
        </p:nvCxnSpPr>
        <p:spPr>
          <a:xfrm>
            <a:off x="768350" y="2092960"/>
            <a:ext cx="10655935" cy="0"/>
          </a:xfrm>
          <a:prstGeom prst="line">
            <a:avLst/>
          </a:prstGeom>
          <a:ln w="6350">
            <a:solidFill>
              <a:schemeClr val="tx2">
                <a:lumMod val="50000"/>
                <a:lumOff val="50000"/>
                <a:alpha val="2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矩形 1"/>
          <p:cNvSpPr/>
          <p:nvPr>
            <p:custDataLst>
              <p:tags r:id="rId4"/>
            </p:custDataLst>
          </p:nvPr>
        </p:nvSpPr>
        <p:spPr>
          <a:xfrm>
            <a:off x="2806065" y="4533265"/>
            <a:ext cx="2751455" cy="16002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PRISM</a:t>
            </a: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项目通过结构化</a:t>
            </a:r>
            <a:r>
              <a:rPr lang="en-US" altLang="zh-CN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Prompt</a:t>
            </a: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、智能中间层以及</a:t>
            </a:r>
            <a:r>
              <a:rPr lang="en-US" altLang="zh-CN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Prompt Diff</a:t>
            </a: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机制，有效解决了</a:t>
            </a:r>
            <a:r>
              <a:rPr lang="en-US" altLang="zh-CN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AI</a:t>
            </a: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绘画中普通用户难写出精准</a:t>
            </a:r>
            <a:r>
              <a:rPr lang="en-US" altLang="zh-CN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Prompt</a:t>
            </a: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、新手无从下手、老手需反复迭代等核心痛点。</a:t>
            </a:r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2652395" y="3729990"/>
            <a:ext cx="2963545" cy="76327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n-ea"/>
                <a:cs typeface="+mn-ea"/>
              </a:rPr>
              <a:t>解决AI绘画Prompt痛点</a:t>
            </a:r>
          </a:p>
        </p:txBody>
      </p:sp>
      <p:sp>
        <p:nvSpPr>
          <p:cNvPr id="6" name="矩形 5"/>
          <p:cNvSpPr/>
          <p:nvPr>
            <p:custDataLst>
              <p:tags r:id="rId6"/>
            </p:custDataLst>
          </p:nvPr>
        </p:nvSpPr>
        <p:spPr>
          <a:xfrm>
            <a:off x="6635750" y="4533265"/>
            <a:ext cx="2751455" cy="16002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该项目聚焦</a:t>
            </a:r>
            <a:r>
              <a:rPr lang="en-US" altLang="zh-CN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LLM</a:t>
            </a: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深度应用与</a:t>
            </a:r>
            <a:r>
              <a:rPr lang="en-US" altLang="zh-CN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Prompt Engineering</a:t>
            </a:r>
            <a:r>
              <a:rPr lang="zh-CN" altLang="en-US" sz="14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，在用户与生成模型间搭建智能中间层，实现高效转化，既体现了技术深度，又具备很强的实用性。</a:t>
            </a:r>
          </a:p>
        </p:txBody>
      </p:sp>
      <p:sp>
        <p:nvSpPr>
          <p:cNvPr id="37" name="任意多边形: 形状 36"/>
          <p:cNvSpPr/>
          <p:nvPr>
            <p:custDataLst>
              <p:tags r:id="rId7"/>
            </p:custDataLst>
          </p:nvPr>
        </p:nvSpPr>
        <p:spPr>
          <a:xfrm>
            <a:off x="3190875" y="1678940"/>
            <a:ext cx="479425" cy="414020"/>
          </a:xfrm>
          <a:custGeom>
            <a:avLst/>
            <a:gdLst>
              <a:gd name="connsiteX0" fmla="*/ 205979 w 411958"/>
              <a:gd name="connsiteY0" fmla="*/ 0 h 346834"/>
              <a:gd name="connsiteX1" fmla="*/ 411958 w 411958"/>
              <a:gd name="connsiteY1" fmla="*/ 296466 h 346834"/>
              <a:gd name="connsiteX2" fmla="*/ 408430 w 411958"/>
              <a:gd name="connsiteY2" fmla="*/ 346834 h 346834"/>
              <a:gd name="connsiteX3" fmla="*/ 3528 w 411958"/>
              <a:gd name="connsiteY3" fmla="*/ 346834 h 346834"/>
              <a:gd name="connsiteX4" fmla="*/ 0 w 411958"/>
              <a:gd name="connsiteY4" fmla="*/ 296466 h 346834"/>
              <a:gd name="connsiteX5" fmla="*/ 205979 w 411958"/>
              <a:gd name="connsiteY5" fmla="*/ 0 h 346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1958" h="346834">
                <a:moveTo>
                  <a:pt x="205979" y="0"/>
                </a:moveTo>
                <a:cubicBezTo>
                  <a:pt x="319738" y="0"/>
                  <a:pt x="411958" y="132732"/>
                  <a:pt x="411958" y="296466"/>
                </a:cubicBezTo>
                <a:lnTo>
                  <a:pt x="408430" y="346834"/>
                </a:lnTo>
                <a:lnTo>
                  <a:pt x="3528" y="346834"/>
                </a:lnTo>
                <a:lnTo>
                  <a:pt x="0" y="296466"/>
                </a:lnTo>
                <a:cubicBezTo>
                  <a:pt x="0" y="132732"/>
                  <a:pt x="92220" y="0"/>
                  <a:pt x="20597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63500" dir="8100000" algn="tr" rotWithShape="0">
              <a:schemeClr val="accent1">
                <a:lumMod val="75000"/>
                <a:alpha val="1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9" name="任意多边形: 形状 38"/>
          <p:cNvSpPr/>
          <p:nvPr>
            <p:custDataLst>
              <p:tags r:id="rId8"/>
            </p:custDataLst>
          </p:nvPr>
        </p:nvSpPr>
        <p:spPr>
          <a:xfrm>
            <a:off x="3415665" y="1678305"/>
            <a:ext cx="1531620" cy="1999615"/>
          </a:xfrm>
          <a:custGeom>
            <a:avLst/>
            <a:gdLst>
              <a:gd name="connsiteX0" fmla="*/ 38 w 4644"/>
              <a:gd name="connsiteY0" fmla="*/ 0 h 6065"/>
              <a:gd name="connsiteX1" fmla="*/ 736 w 4644"/>
              <a:gd name="connsiteY1" fmla="*/ 0 h 6065"/>
              <a:gd name="connsiteX2" fmla="*/ 2985 w 4644"/>
              <a:gd name="connsiteY2" fmla="*/ 0 h 6065"/>
              <a:gd name="connsiteX3" fmla="*/ 2996 w 4644"/>
              <a:gd name="connsiteY3" fmla="*/ 0 h 6065"/>
              <a:gd name="connsiteX4" fmla="*/ 3001 w 4644"/>
              <a:gd name="connsiteY4" fmla="*/ 0 h 6065"/>
              <a:gd name="connsiteX5" fmla="*/ 3001 w 4644"/>
              <a:gd name="connsiteY5" fmla="*/ 0 h 6065"/>
              <a:gd name="connsiteX6" fmla="*/ 3208 w 4644"/>
              <a:gd name="connsiteY6" fmla="*/ 21 h 6065"/>
              <a:gd name="connsiteX7" fmla="*/ 4048 w 4644"/>
              <a:gd name="connsiteY7" fmla="*/ 1052 h 6065"/>
              <a:gd name="connsiteX8" fmla="*/ 4002 w 4644"/>
              <a:gd name="connsiteY8" fmla="*/ 1348 h 6065"/>
              <a:gd name="connsiteX9" fmla="*/ 4002 w 4644"/>
              <a:gd name="connsiteY9" fmla="*/ 1348 h 6065"/>
              <a:gd name="connsiteX10" fmla="*/ 4048 w 4644"/>
              <a:gd name="connsiteY10" fmla="*/ 1052 h 6065"/>
              <a:gd name="connsiteX11" fmla="*/ 4048 w 4644"/>
              <a:gd name="connsiteY11" fmla="*/ 1446 h 6065"/>
              <a:gd name="connsiteX12" fmla="*/ 4050 w 4644"/>
              <a:gd name="connsiteY12" fmla="*/ 1451 h 6065"/>
              <a:gd name="connsiteX13" fmla="*/ 4050 w 4644"/>
              <a:gd name="connsiteY13" fmla="*/ 3364 h 6065"/>
              <a:gd name="connsiteX14" fmla="*/ 4187 w 4644"/>
              <a:gd name="connsiteY14" fmla="*/ 3501 h 6065"/>
              <a:gd name="connsiteX15" fmla="*/ 4508 w 4644"/>
              <a:gd name="connsiteY15" fmla="*/ 3501 h 6065"/>
              <a:gd name="connsiteX16" fmla="*/ 4634 w 4644"/>
              <a:gd name="connsiteY16" fmla="*/ 3583 h 6065"/>
              <a:gd name="connsiteX17" fmla="*/ 4609 w 4644"/>
              <a:gd name="connsiteY17" fmla="*/ 3732 h 6065"/>
              <a:gd name="connsiteX18" fmla="*/ 2499 w 4644"/>
              <a:gd name="connsiteY18" fmla="*/ 6022 h 6065"/>
              <a:gd name="connsiteX19" fmla="*/ 2396 w 4644"/>
              <a:gd name="connsiteY19" fmla="*/ 6065 h 6065"/>
              <a:gd name="connsiteX20" fmla="*/ 2294 w 4644"/>
              <a:gd name="connsiteY20" fmla="*/ 6022 h 6065"/>
              <a:gd name="connsiteX21" fmla="*/ 184 w 4644"/>
              <a:gd name="connsiteY21" fmla="*/ 3732 h 6065"/>
              <a:gd name="connsiteX22" fmla="*/ 159 w 4644"/>
              <a:gd name="connsiteY22" fmla="*/ 3583 h 6065"/>
              <a:gd name="connsiteX23" fmla="*/ 284 w 4644"/>
              <a:gd name="connsiteY23" fmla="*/ 3501 h 6065"/>
              <a:gd name="connsiteX24" fmla="*/ 606 w 4644"/>
              <a:gd name="connsiteY24" fmla="*/ 3501 h 6065"/>
              <a:gd name="connsiteX25" fmla="*/ 743 w 4644"/>
              <a:gd name="connsiteY25" fmla="*/ 3364 h 6065"/>
              <a:gd name="connsiteX26" fmla="*/ 732 w 4644"/>
              <a:gd name="connsiteY26" fmla="*/ 1264 h 6065"/>
              <a:gd name="connsiteX27" fmla="*/ 38 w 4644"/>
              <a:gd name="connsiteY27" fmla="*/ 0 h 6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644" h="6065">
                <a:moveTo>
                  <a:pt x="38" y="0"/>
                </a:moveTo>
                <a:cubicBezTo>
                  <a:pt x="-167" y="-1"/>
                  <a:pt x="503" y="0"/>
                  <a:pt x="736" y="0"/>
                </a:cubicBezTo>
                <a:lnTo>
                  <a:pt x="2985" y="0"/>
                </a:lnTo>
                <a:lnTo>
                  <a:pt x="2996" y="0"/>
                </a:lnTo>
                <a:lnTo>
                  <a:pt x="3001" y="0"/>
                </a:lnTo>
                <a:lnTo>
                  <a:pt x="3001" y="0"/>
                </a:lnTo>
                <a:lnTo>
                  <a:pt x="3208" y="21"/>
                </a:lnTo>
                <a:cubicBezTo>
                  <a:pt x="3687" y="119"/>
                  <a:pt x="4048" y="543"/>
                  <a:pt x="4048" y="1052"/>
                </a:cubicBezTo>
                <a:lnTo>
                  <a:pt x="4002" y="1348"/>
                </a:lnTo>
                <a:lnTo>
                  <a:pt x="4002" y="1348"/>
                </a:lnTo>
                <a:lnTo>
                  <a:pt x="4048" y="1052"/>
                </a:lnTo>
                <a:lnTo>
                  <a:pt x="4048" y="1446"/>
                </a:lnTo>
                <a:lnTo>
                  <a:pt x="4050" y="1451"/>
                </a:lnTo>
                <a:cubicBezTo>
                  <a:pt x="4050" y="1531"/>
                  <a:pt x="4050" y="3285"/>
                  <a:pt x="4050" y="3364"/>
                </a:cubicBezTo>
                <a:cubicBezTo>
                  <a:pt x="4050" y="3446"/>
                  <a:pt x="4107" y="3501"/>
                  <a:pt x="4187" y="3501"/>
                </a:cubicBezTo>
                <a:lnTo>
                  <a:pt x="4508" y="3501"/>
                </a:lnTo>
                <a:cubicBezTo>
                  <a:pt x="4559" y="3501"/>
                  <a:pt x="4613" y="3538"/>
                  <a:pt x="4634" y="3583"/>
                </a:cubicBezTo>
                <a:cubicBezTo>
                  <a:pt x="4654" y="3631"/>
                  <a:pt x="4643" y="3695"/>
                  <a:pt x="4609" y="3732"/>
                </a:cubicBezTo>
                <a:lnTo>
                  <a:pt x="2499" y="6022"/>
                </a:lnTo>
                <a:cubicBezTo>
                  <a:pt x="2472" y="6049"/>
                  <a:pt x="2435" y="6065"/>
                  <a:pt x="2396" y="6065"/>
                </a:cubicBezTo>
                <a:cubicBezTo>
                  <a:pt x="2358" y="6065"/>
                  <a:pt x="2321" y="6049"/>
                  <a:pt x="2294" y="6022"/>
                </a:cubicBezTo>
                <a:lnTo>
                  <a:pt x="184" y="3732"/>
                </a:lnTo>
                <a:cubicBezTo>
                  <a:pt x="150" y="3695"/>
                  <a:pt x="138" y="3631"/>
                  <a:pt x="159" y="3583"/>
                </a:cubicBezTo>
                <a:cubicBezTo>
                  <a:pt x="179" y="3538"/>
                  <a:pt x="234" y="3501"/>
                  <a:pt x="284" y="3501"/>
                </a:cubicBezTo>
                <a:lnTo>
                  <a:pt x="606" y="3501"/>
                </a:lnTo>
                <a:cubicBezTo>
                  <a:pt x="686" y="3501"/>
                  <a:pt x="743" y="3446"/>
                  <a:pt x="743" y="3364"/>
                </a:cubicBezTo>
                <a:cubicBezTo>
                  <a:pt x="748" y="3272"/>
                  <a:pt x="738" y="2373"/>
                  <a:pt x="732" y="1264"/>
                </a:cubicBezTo>
                <a:cubicBezTo>
                  <a:pt x="726" y="155"/>
                  <a:pt x="243" y="1"/>
                  <a:pt x="3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40000"/>
                  <a:lumOff val="60000"/>
                  <a:alpha val="100000"/>
                </a:schemeClr>
              </a:gs>
              <a:gs pos="90000">
                <a:schemeClr val="accent1">
                  <a:alpha val="100000"/>
                </a:schemeClr>
              </a:gs>
            </a:gsLst>
            <a:lin ang="8100000" scaled="0"/>
            <a:tileRect/>
          </a:gradFill>
          <a:ln>
            <a:noFill/>
          </a:ln>
          <a:effectLst>
            <a:outerShdw blurRad="50800" dist="63500" dir="8100000" algn="tr" rotWithShape="0">
              <a:schemeClr val="accent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none" lIns="179705" tIns="71755" rIns="107950" bIns="288290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altLang="zh-CN" sz="2400" b="1" dirty="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01</a:t>
            </a:r>
          </a:p>
        </p:txBody>
      </p:sp>
      <p:sp>
        <p:nvSpPr>
          <p:cNvPr id="23" name="任意多边形: 形状 36"/>
          <p:cNvSpPr/>
          <p:nvPr>
            <p:custDataLst>
              <p:tags r:id="rId9"/>
            </p:custDataLst>
          </p:nvPr>
        </p:nvSpPr>
        <p:spPr>
          <a:xfrm>
            <a:off x="7020560" y="1678940"/>
            <a:ext cx="479425" cy="414020"/>
          </a:xfrm>
          <a:custGeom>
            <a:avLst/>
            <a:gdLst>
              <a:gd name="connsiteX0" fmla="*/ 205979 w 411958"/>
              <a:gd name="connsiteY0" fmla="*/ 0 h 346834"/>
              <a:gd name="connsiteX1" fmla="*/ 411958 w 411958"/>
              <a:gd name="connsiteY1" fmla="*/ 296466 h 346834"/>
              <a:gd name="connsiteX2" fmla="*/ 408430 w 411958"/>
              <a:gd name="connsiteY2" fmla="*/ 346834 h 346834"/>
              <a:gd name="connsiteX3" fmla="*/ 3528 w 411958"/>
              <a:gd name="connsiteY3" fmla="*/ 346834 h 346834"/>
              <a:gd name="connsiteX4" fmla="*/ 0 w 411958"/>
              <a:gd name="connsiteY4" fmla="*/ 296466 h 346834"/>
              <a:gd name="connsiteX5" fmla="*/ 205979 w 411958"/>
              <a:gd name="connsiteY5" fmla="*/ 0 h 346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1958" h="346834">
                <a:moveTo>
                  <a:pt x="205979" y="0"/>
                </a:moveTo>
                <a:cubicBezTo>
                  <a:pt x="319738" y="0"/>
                  <a:pt x="411958" y="132732"/>
                  <a:pt x="411958" y="296466"/>
                </a:cubicBezTo>
                <a:lnTo>
                  <a:pt x="408430" y="346834"/>
                </a:lnTo>
                <a:lnTo>
                  <a:pt x="3528" y="346834"/>
                </a:lnTo>
                <a:lnTo>
                  <a:pt x="0" y="296466"/>
                </a:lnTo>
                <a:cubicBezTo>
                  <a:pt x="0" y="132732"/>
                  <a:pt x="92220" y="0"/>
                  <a:pt x="20597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63500" dir="8100000" algn="tr" rotWithShape="0">
              <a:schemeClr val="accent2">
                <a:lumMod val="75000"/>
                <a:alpha val="1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4" name="任意多边形: 形状 38"/>
          <p:cNvSpPr/>
          <p:nvPr>
            <p:custDataLst>
              <p:tags r:id="rId10"/>
            </p:custDataLst>
          </p:nvPr>
        </p:nvSpPr>
        <p:spPr>
          <a:xfrm>
            <a:off x="7245350" y="1678305"/>
            <a:ext cx="1531620" cy="1999615"/>
          </a:xfrm>
          <a:custGeom>
            <a:avLst/>
            <a:gdLst>
              <a:gd name="connsiteX0" fmla="*/ 38 w 4644"/>
              <a:gd name="connsiteY0" fmla="*/ 0 h 6065"/>
              <a:gd name="connsiteX1" fmla="*/ 736 w 4644"/>
              <a:gd name="connsiteY1" fmla="*/ 0 h 6065"/>
              <a:gd name="connsiteX2" fmla="*/ 2985 w 4644"/>
              <a:gd name="connsiteY2" fmla="*/ 0 h 6065"/>
              <a:gd name="connsiteX3" fmla="*/ 2996 w 4644"/>
              <a:gd name="connsiteY3" fmla="*/ 0 h 6065"/>
              <a:gd name="connsiteX4" fmla="*/ 3001 w 4644"/>
              <a:gd name="connsiteY4" fmla="*/ 0 h 6065"/>
              <a:gd name="connsiteX5" fmla="*/ 3001 w 4644"/>
              <a:gd name="connsiteY5" fmla="*/ 0 h 6065"/>
              <a:gd name="connsiteX6" fmla="*/ 3208 w 4644"/>
              <a:gd name="connsiteY6" fmla="*/ 21 h 6065"/>
              <a:gd name="connsiteX7" fmla="*/ 4048 w 4644"/>
              <a:gd name="connsiteY7" fmla="*/ 1052 h 6065"/>
              <a:gd name="connsiteX8" fmla="*/ 4002 w 4644"/>
              <a:gd name="connsiteY8" fmla="*/ 1348 h 6065"/>
              <a:gd name="connsiteX9" fmla="*/ 4002 w 4644"/>
              <a:gd name="connsiteY9" fmla="*/ 1348 h 6065"/>
              <a:gd name="connsiteX10" fmla="*/ 4048 w 4644"/>
              <a:gd name="connsiteY10" fmla="*/ 1052 h 6065"/>
              <a:gd name="connsiteX11" fmla="*/ 4048 w 4644"/>
              <a:gd name="connsiteY11" fmla="*/ 1446 h 6065"/>
              <a:gd name="connsiteX12" fmla="*/ 4050 w 4644"/>
              <a:gd name="connsiteY12" fmla="*/ 1451 h 6065"/>
              <a:gd name="connsiteX13" fmla="*/ 4050 w 4644"/>
              <a:gd name="connsiteY13" fmla="*/ 3364 h 6065"/>
              <a:gd name="connsiteX14" fmla="*/ 4187 w 4644"/>
              <a:gd name="connsiteY14" fmla="*/ 3501 h 6065"/>
              <a:gd name="connsiteX15" fmla="*/ 4508 w 4644"/>
              <a:gd name="connsiteY15" fmla="*/ 3501 h 6065"/>
              <a:gd name="connsiteX16" fmla="*/ 4634 w 4644"/>
              <a:gd name="connsiteY16" fmla="*/ 3583 h 6065"/>
              <a:gd name="connsiteX17" fmla="*/ 4609 w 4644"/>
              <a:gd name="connsiteY17" fmla="*/ 3732 h 6065"/>
              <a:gd name="connsiteX18" fmla="*/ 2499 w 4644"/>
              <a:gd name="connsiteY18" fmla="*/ 6022 h 6065"/>
              <a:gd name="connsiteX19" fmla="*/ 2396 w 4644"/>
              <a:gd name="connsiteY19" fmla="*/ 6065 h 6065"/>
              <a:gd name="connsiteX20" fmla="*/ 2294 w 4644"/>
              <a:gd name="connsiteY20" fmla="*/ 6022 h 6065"/>
              <a:gd name="connsiteX21" fmla="*/ 184 w 4644"/>
              <a:gd name="connsiteY21" fmla="*/ 3732 h 6065"/>
              <a:gd name="connsiteX22" fmla="*/ 159 w 4644"/>
              <a:gd name="connsiteY22" fmla="*/ 3583 h 6065"/>
              <a:gd name="connsiteX23" fmla="*/ 284 w 4644"/>
              <a:gd name="connsiteY23" fmla="*/ 3501 h 6065"/>
              <a:gd name="connsiteX24" fmla="*/ 606 w 4644"/>
              <a:gd name="connsiteY24" fmla="*/ 3501 h 6065"/>
              <a:gd name="connsiteX25" fmla="*/ 743 w 4644"/>
              <a:gd name="connsiteY25" fmla="*/ 3364 h 6065"/>
              <a:gd name="connsiteX26" fmla="*/ 732 w 4644"/>
              <a:gd name="connsiteY26" fmla="*/ 1264 h 6065"/>
              <a:gd name="connsiteX27" fmla="*/ 38 w 4644"/>
              <a:gd name="connsiteY27" fmla="*/ 0 h 6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644" h="6065">
                <a:moveTo>
                  <a:pt x="38" y="0"/>
                </a:moveTo>
                <a:cubicBezTo>
                  <a:pt x="-167" y="-1"/>
                  <a:pt x="503" y="0"/>
                  <a:pt x="736" y="0"/>
                </a:cubicBezTo>
                <a:lnTo>
                  <a:pt x="2985" y="0"/>
                </a:lnTo>
                <a:lnTo>
                  <a:pt x="2996" y="0"/>
                </a:lnTo>
                <a:lnTo>
                  <a:pt x="3001" y="0"/>
                </a:lnTo>
                <a:lnTo>
                  <a:pt x="3001" y="0"/>
                </a:lnTo>
                <a:lnTo>
                  <a:pt x="3208" y="21"/>
                </a:lnTo>
                <a:cubicBezTo>
                  <a:pt x="3687" y="119"/>
                  <a:pt x="4048" y="543"/>
                  <a:pt x="4048" y="1052"/>
                </a:cubicBezTo>
                <a:lnTo>
                  <a:pt x="4002" y="1348"/>
                </a:lnTo>
                <a:lnTo>
                  <a:pt x="4002" y="1348"/>
                </a:lnTo>
                <a:lnTo>
                  <a:pt x="4048" y="1052"/>
                </a:lnTo>
                <a:lnTo>
                  <a:pt x="4048" y="1446"/>
                </a:lnTo>
                <a:lnTo>
                  <a:pt x="4050" y="1451"/>
                </a:lnTo>
                <a:cubicBezTo>
                  <a:pt x="4050" y="1531"/>
                  <a:pt x="4050" y="3285"/>
                  <a:pt x="4050" y="3364"/>
                </a:cubicBezTo>
                <a:cubicBezTo>
                  <a:pt x="4050" y="3446"/>
                  <a:pt x="4107" y="3501"/>
                  <a:pt x="4187" y="3501"/>
                </a:cubicBezTo>
                <a:lnTo>
                  <a:pt x="4508" y="3501"/>
                </a:lnTo>
                <a:cubicBezTo>
                  <a:pt x="4559" y="3501"/>
                  <a:pt x="4613" y="3538"/>
                  <a:pt x="4634" y="3583"/>
                </a:cubicBezTo>
                <a:cubicBezTo>
                  <a:pt x="4654" y="3631"/>
                  <a:pt x="4643" y="3695"/>
                  <a:pt x="4609" y="3732"/>
                </a:cubicBezTo>
                <a:lnTo>
                  <a:pt x="2499" y="6022"/>
                </a:lnTo>
                <a:cubicBezTo>
                  <a:pt x="2472" y="6049"/>
                  <a:pt x="2435" y="6065"/>
                  <a:pt x="2396" y="6065"/>
                </a:cubicBezTo>
                <a:cubicBezTo>
                  <a:pt x="2358" y="6065"/>
                  <a:pt x="2321" y="6049"/>
                  <a:pt x="2294" y="6022"/>
                </a:cubicBezTo>
                <a:lnTo>
                  <a:pt x="184" y="3732"/>
                </a:lnTo>
                <a:cubicBezTo>
                  <a:pt x="150" y="3695"/>
                  <a:pt x="138" y="3631"/>
                  <a:pt x="159" y="3583"/>
                </a:cubicBezTo>
                <a:cubicBezTo>
                  <a:pt x="179" y="3538"/>
                  <a:pt x="234" y="3501"/>
                  <a:pt x="284" y="3501"/>
                </a:cubicBezTo>
                <a:lnTo>
                  <a:pt x="606" y="3501"/>
                </a:lnTo>
                <a:cubicBezTo>
                  <a:pt x="686" y="3501"/>
                  <a:pt x="743" y="3446"/>
                  <a:pt x="743" y="3364"/>
                </a:cubicBezTo>
                <a:cubicBezTo>
                  <a:pt x="748" y="3272"/>
                  <a:pt x="738" y="2373"/>
                  <a:pt x="732" y="1264"/>
                </a:cubicBezTo>
                <a:cubicBezTo>
                  <a:pt x="726" y="155"/>
                  <a:pt x="243" y="1"/>
                  <a:pt x="3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40000"/>
                  <a:lumOff val="60000"/>
                  <a:alpha val="100000"/>
                </a:schemeClr>
              </a:gs>
              <a:gs pos="90000">
                <a:schemeClr val="accent2">
                  <a:alpha val="100000"/>
                </a:schemeClr>
              </a:gs>
            </a:gsLst>
            <a:lin ang="8100000" scaled="0"/>
            <a:tileRect/>
          </a:gradFill>
          <a:ln>
            <a:noFill/>
          </a:ln>
          <a:effectLst>
            <a:outerShdw blurRad="50800" dist="63500" dir="8100000" algn="tr" rotWithShape="0">
              <a:schemeClr val="accent2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none" lIns="179705" tIns="71755" rIns="107950" bIns="288290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altLang="zh-CN" sz="2400" b="1" dirty="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02</a:t>
            </a:r>
          </a:p>
        </p:txBody>
      </p:sp>
      <p:sp>
        <p:nvSpPr>
          <p:cNvPr id="7" name="矩形 6"/>
          <p:cNvSpPr/>
          <p:nvPr>
            <p:custDataLst>
              <p:tags r:id="rId11"/>
            </p:custDataLst>
          </p:nvPr>
        </p:nvSpPr>
        <p:spPr>
          <a:xfrm>
            <a:off x="6635750" y="3729990"/>
            <a:ext cx="2751455" cy="76327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n-ea"/>
                <a:cs typeface="+mn-ea"/>
              </a:rPr>
              <a:t>兼具技术深度与实用性</a:t>
            </a:r>
          </a:p>
        </p:txBody>
      </p:sp>
    </p:spTree>
    <p:custDataLst>
      <p:tags r:id="rId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1"/>
          <p:cNvSpPr>
            <a:spLocks noGrp="1"/>
          </p:cNvSpPr>
          <p:nvPr>
            <p:ph type="body" idx="16386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THE END</a:t>
            </a:r>
          </a:p>
        </p:txBody>
      </p:sp>
      <p:sp>
        <p:nvSpPr>
          <p:cNvPr id="3" name="标题 11"/>
          <p:cNvSpPr>
            <a:spLocks noGrp="1"/>
          </p:cNvSpPr>
          <p:nvPr>
            <p:ph type="ctrTitle" idx="16385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谢谢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16385"/>
            <p:custDataLst>
              <p:tags r:id="rId2"/>
            </p:custDataLst>
          </p:nvPr>
        </p:nvSpPr>
        <p:spPr>
          <a:xfrm>
            <a:off x="1016000" y="3530600"/>
            <a:ext cx="6352117" cy="1524000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b="1"/>
              <a:t>项目来源与意义</a:t>
            </a:r>
          </a:p>
        </p:txBody>
      </p:sp>
      <p:sp>
        <p:nvSpPr>
          <p:cNvPr id="3" name="文本占位符 6"/>
          <p:cNvSpPr>
            <a:spLocks noGrp="1"/>
          </p:cNvSpPr>
          <p:nvPr>
            <p:ph type="body" idx="16386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en-US"/>
              <a:t>01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9600" y="533400"/>
            <a:ext cx="10972800" cy="609600"/>
          </a:xfrm>
        </p:spPr>
        <p:txBody>
          <a:bodyPr>
            <a:normAutofit fontScale="90000"/>
          </a:bodyPr>
          <a:lstStyle/>
          <a:p>
            <a:r>
              <a:rPr lang="en-US" altLang="en-US" sz="4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cs typeface="+mn-cs"/>
              </a:rPr>
              <a:t>项目背景——AI绘画的核心痛点</a:t>
            </a:r>
          </a:p>
        </p:txBody>
      </p:sp>
      <p:grpSp>
        <p:nvGrpSpPr>
          <p:cNvPr id="2" name="组合 1"/>
          <p:cNvGrpSpPr/>
          <p:nvPr>
            <p:custDataLst>
              <p:tags r:id="rId3"/>
            </p:custDataLst>
          </p:nvPr>
        </p:nvGrpSpPr>
        <p:grpSpPr>
          <a:xfrm>
            <a:off x="491490" y="1663065"/>
            <a:ext cx="3444875" cy="4045585"/>
            <a:chOff x="960" y="2337"/>
            <a:chExt cx="6346" cy="7452"/>
          </a:xfrm>
        </p:grpSpPr>
        <p:sp>
          <p:nvSpPr>
            <p:cNvPr id="28" name="圆角矩形 18"/>
            <p:cNvSpPr/>
            <p:nvPr>
              <p:custDataLst>
                <p:tags r:id="rId12"/>
              </p:custDataLst>
            </p:nvPr>
          </p:nvSpPr>
          <p:spPr>
            <a:xfrm>
              <a:off x="960" y="3003"/>
              <a:ext cx="6347" cy="6786"/>
            </a:xfrm>
            <a:prstGeom prst="roundRect">
              <a:avLst>
                <a:gd name="adj" fmla="val 2258"/>
              </a:avLst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9" name="矩形 19"/>
            <p:cNvSpPr/>
            <p:nvPr>
              <p:custDataLst>
                <p:tags r:id="rId13"/>
              </p:custDataLst>
            </p:nvPr>
          </p:nvSpPr>
          <p:spPr>
            <a:xfrm>
              <a:off x="1672" y="4893"/>
              <a:ext cx="4925" cy="4051"/>
            </a:xfrm>
            <a:prstGeom prst="rect">
              <a:avLst/>
            </a:prstGeom>
          </p:spPr>
          <p:txBody>
            <a:bodyPr wrap="square" lIns="0" tIns="0" rIns="0" bIns="0">
              <a:noAutofit/>
            </a:bodyPr>
            <a:lstStyle/>
            <a:p>
              <a:pPr algn="ctr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在AI绘画领域，普通用户面临着诸多难题。新手难以写出精准的Prompt，常常不知从何下手。即便老手也需反复迭代，当对结果不满意时，又不知如何修改，严重影响创作效率。</a:t>
              </a:r>
            </a:p>
          </p:txBody>
        </p:sp>
        <p:sp>
          <p:nvSpPr>
            <p:cNvPr id="31" name="矩形 20"/>
            <p:cNvSpPr/>
            <p:nvPr>
              <p:custDataLst>
                <p:tags r:id="rId14"/>
              </p:custDataLst>
            </p:nvPr>
          </p:nvSpPr>
          <p:spPr>
            <a:xfrm>
              <a:off x="1672" y="3921"/>
              <a:ext cx="4925" cy="690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noAutofit/>
            </a:bodyPr>
            <a:lstStyle/>
            <a:p>
              <a:pPr algn="ctr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+mn-ea"/>
                  <a:cs typeface="+mn-ea"/>
                </a:rPr>
                <a:t>用户痛点</a:t>
              </a:r>
            </a:p>
          </p:txBody>
        </p:sp>
        <p:cxnSp>
          <p:nvCxnSpPr>
            <p:cNvPr id="33" name="直接连接符 22"/>
            <p:cNvCxnSpPr/>
            <p:nvPr>
              <p:custDataLst>
                <p:tags r:id="rId15"/>
              </p:custDataLst>
            </p:nvPr>
          </p:nvCxnSpPr>
          <p:spPr>
            <a:xfrm>
              <a:off x="3857" y="9233"/>
              <a:ext cx="555" cy="0"/>
            </a:xfrm>
            <a:prstGeom prst="line">
              <a:avLst/>
            </a:prstGeom>
            <a:ln w="47625" cap="rnd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34" name="椭圆 23"/>
            <p:cNvSpPr/>
            <p:nvPr>
              <p:custDataLst>
                <p:tags r:id="rId16"/>
              </p:custDataLst>
            </p:nvPr>
          </p:nvSpPr>
          <p:spPr>
            <a:xfrm>
              <a:off x="3440" y="2338"/>
              <a:ext cx="1387" cy="1387"/>
            </a:xfrm>
            <a:prstGeom prst="ellipse">
              <a:avLst/>
            </a:prstGeom>
            <a:solidFill>
              <a:schemeClr val="accent1">
                <a:alpha val="15000"/>
              </a:schemeClr>
            </a:solidFill>
            <a:ln w="38100"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35" name="椭圆 24"/>
            <p:cNvSpPr/>
            <p:nvPr>
              <p:custDataLst>
                <p:tags r:id="rId17"/>
              </p:custDataLst>
            </p:nvPr>
          </p:nvSpPr>
          <p:spPr>
            <a:xfrm>
              <a:off x="3488" y="2337"/>
              <a:ext cx="1293" cy="1293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pic>
          <p:nvPicPr>
            <p:cNvPr id="36" name="图形 16" descr="333438303937363b333438313038303bd7e9d6afbcdcb9b9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p:blipFill>
          <p:spPr>
            <a:xfrm>
              <a:off x="3881" y="2731"/>
              <a:ext cx="504" cy="504"/>
            </a:xfrm>
            <a:prstGeom prst="rect">
              <a:avLst/>
            </a:prstGeom>
          </p:spPr>
        </p:pic>
      </p:grpSp>
      <p:grpSp>
        <p:nvGrpSpPr>
          <p:cNvPr id="3" name="组合 2"/>
          <p:cNvGrpSpPr/>
          <p:nvPr>
            <p:custDataLst>
              <p:tags r:id="rId4"/>
            </p:custDataLst>
          </p:nvPr>
        </p:nvGrpSpPr>
        <p:grpSpPr>
          <a:xfrm>
            <a:off x="8061960" y="1635125"/>
            <a:ext cx="3520440" cy="4134485"/>
            <a:chOff x="11727" y="2338"/>
            <a:chExt cx="6346" cy="7452"/>
          </a:xfrm>
        </p:grpSpPr>
        <p:sp>
          <p:nvSpPr>
            <p:cNvPr id="18" name="圆角矩形 4"/>
            <p:cNvSpPr/>
            <p:nvPr>
              <p:custDataLst>
                <p:tags r:id="rId5"/>
              </p:custDataLst>
            </p:nvPr>
          </p:nvSpPr>
          <p:spPr>
            <a:xfrm>
              <a:off x="11727" y="3004"/>
              <a:ext cx="6347" cy="6786"/>
            </a:xfrm>
            <a:prstGeom prst="roundRect">
              <a:avLst>
                <a:gd name="adj" fmla="val 2258"/>
              </a:avLst>
            </a:prstGeom>
            <a:noFill/>
            <a:ln w="25400">
              <a:solidFill>
                <a:schemeClr val="accent2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9" name="矩形 5"/>
            <p:cNvSpPr/>
            <p:nvPr>
              <p:custDataLst>
                <p:tags r:id="rId6"/>
              </p:custDataLst>
            </p:nvPr>
          </p:nvSpPr>
          <p:spPr>
            <a:xfrm>
              <a:off x="12438" y="4894"/>
              <a:ext cx="4925" cy="4051"/>
            </a:xfrm>
            <a:prstGeom prst="rect">
              <a:avLst/>
            </a:prstGeom>
          </p:spPr>
          <p:txBody>
            <a:bodyPr wrap="square" lIns="0" tIns="0" rIns="0" bIns="0">
              <a:noAutofit/>
            </a:bodyPr>
            <a:lstStyle/>
            <a:p>
              <a:pPr algn="ctr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当前的Prompt生成器缺乏迭代能力，模板库不够灵活，无法满足多样化的需求。而直接使用模型则缺乏专业性，难以生成符合用户期望的优质图片。</a:t>
              </a:r>
            </a:p>
          </p:txBody>
        </p:sp>
        <p:sp>
          <p:nvSpPr>
            <p:cNvPr id="21" name="矩形 13"/>
            <p:cNvSpPr/>
            <p:nvPr>
              <p:custDataLst>
                <p:tags r:id="rId7"/>
              </p:custDataLst>
            </p:nvPr>
          </p:nvSpPr>
          <p:spPr>
            <a:xfrm>
              <a:off x="12438" y="3922"/>
              <a:ext cx="4925" cy="690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noAutofit/>
            </a:bodyPr>
            <a:lstStyle/>
            <a:p>
              <a:pPr algn="ctr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>
                  <a:solidFill>
                    <a:schemeClr val="accent2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+mn-ea"/>
                  <a:cs typeface="+mn-ea"/>
                </a:rPr>
                <a:t>现有方案不足</a:t>
              </a:r>
              <a:endParaRPr lang="zh-CN" altLang="en-US" sz="2400" b="1" kern="0" dirty="0">
                <a:solidFill>
                  <a:schemeClr val="accent2"/>
                </a:solidFill>
                <a:latin typeface="+mn-ea"/>
                <a:cs typeface="+mn-ea"/>
              </a:endParaRPr>
            </a:p>
          </p:txBody>
        </p:sp>
        <p:sp>
          <p:nvSpPr>
            <p:cNvPr id="22" name="椭圆 14"/>
            <p:cNvSpPr/>
            <p:nvPr>
              <p:custDataLst>
                <p:tags r:id="rId8"/>
              </p:custDataLst>
            </p:nvPr>
          </p:nvSpPr>
          <p:spPr>
            <a:xfrm>
              <a:off x="14207" y="2339"/>
              <a:ext cx="1387" cy="1387"/>
            </a:xfrm>
            <a:prstGeom prst="ellipse">
              <a:avLst/>
            </a:prstGeom>
            <a:solidFill>
              <a:schemeClr val="accent2">
                <a:alpha val="15000"/>
              </a:schemeClr>
            </a:solidFill>
            <a:ln w="38100"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5" name="椭圆 15"/>
            <p:cNvSpPr/>
            <p:nvPr>
              <p:custDataLst>
                <p:tags r:id="rId9"/>
              </p:custDataLst>
            </p:nvPr>
          </p:nvSpPr>
          <p:spPr>
            <a:xfrm>
              <a:off x="14254" y="2338"/>
              <a:ext cx="1293" cy="1293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cxnSp>
          <p:nvCxnSpPr>
            <p:cNvPr id="32" name="直接连接符 21"/>
            <p:cNvCxnSpPr/>
            <p:nvPr>
              <p:custDataLst>
                <p:tags r:id="rId10"/>
              </p:custDataLst>
            </p:nvPr>
          </p:nvCxnSpPr>
          <p:spPr>
            <a:xfrm>
              <a:off x="14623" y="9234"/>
              <a:ext cx="555" cy="0"/>
            </a:xfrm>
            <a:prstGeom prst="line">
              <a:avLst/>
            </a:prstGeom>
            <a:ln w="47625" cap="rnd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pic>
          <p:nvPicPr>
            <p:cNvPr id="37" name="图形 17" descr="333438303937363b333438313039323bcfeec4bfbcc6bbae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14648" y="2731"/>
              <a:ext cx="505" cy="505"/>
            </a:xfrm>
            <a:prstGeom prst="rect">
              <a:avLst/>
            </a:prstGeom>
          </p:spPr>
        </p:pic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2961005" y="2024380"/>
            <a:ext cx="6106160" cy="3382645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75000"/>
                <a:alpha val="40000"/>
              </a:schemeClr>
            </a:outerShdw>
          </a:effectLst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ac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0" y="0"/>
                                      <p:to x="100000" y="100000"/>
                                    </p:animScale>
                                    <p:anim to="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5"/>
                                          </p:val>
                                        </p:tav>
                                        <p:tav tm="100000">
                                          <p:val>
                                            <p:fltVal val="0.55491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78"/>
                                          </p:val>
                                        </p:tav>
                                        <p:tav tm="100000">
                                          <p:val>
                                            <p:fltVal val="0.4902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pPr algn="l">
              <a:lnSpc>
                <a:spcPct val="109000"/>
              </a:lnSpc>
              <a:buClrTx/>
              <a:buSzTx/>
              <a:buFont typeface="Arial" panose="020B0604020202020204" pitchFamily="34" charset="0"/>
            </a:pPr>
            <a:r>
              <a:rPr lang="en-US" altLang="en-US" sz="4000" b="1" dirty="0" err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cs typeface="+mn-cs"/>
              </a:rPr>
              <a:t>项目定位与核心价值</a:t>
            </a:r>
            <a:endParaRPr lang="en-US" altLang="en-US" sz="4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j-lt"/>
              <a:cs typeface="+mn-cs"/>
            </a:endParaRPr>
          </a:p>
        </p:txBody>
      </p:sp>
      <p:sp>
        <p:nvSpPr>
          <p:cNvPr id="2" name="矩形: 圆角 20"/>
          <p:cNvSpPr/>
          <p:nvPr>
            <p:custDataLst>
              <p:tags r:id="rId3"/>
            </p:custDataLst>
          </p:nvPr>
        </p:nvSpPr>
        <p:spPr>
          <a:xfrm>
            <a:off x="758190" y="1637348"/>
            <a:ext cx="3341370" cy="4523105"/>
          </a:xfrm>
          <a:prstGeom prst="roundRect">
            <a:avLst>
              <a:gd name="adj" fmla="val 7916"/>
            </a:avLst>
          </a:prstGeom>
          <a:gradFill>
            <a:gsLst>
              <a:gs pos="100000">
                <a:schemeClr val="accent1">
                  <a:alpha val="0"/>
                </a:schemeClr>
              </a:gs>
              <a:gs pos="100000">
                <a:schemeClr val="accent1">
                  <a:alpha val="100000"/>
                </a:schemeClr>
              </a:gs>
              <a:gs pos="0">
                <a:schemeClr val="accent1">
                  <a:lumMod val="20000"/>
                  <a:lumOff val="80000"/>
                  <a:alpha val="10000"/>
                </a:schemeClr>
              </a:gs>
            </a:gsLst>
            <a:lin ang="5400000" scaled="0"/>
          </a:gradFill>
          <a:ln>
            <a:gradFill>
              <a:gsLst>
                <a:gs pos="20000">
                  <a:schemeClr val="accent1"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  <a:alpha val="100000"/>
                  </a:schemeClr>
                </a:gs>
              </a:gsLst>
              <a:lin ang="16200000" scaled="1"/>
            </a:gradFill>
          </a:ln>
          <a:effectLst>
            <a:outerShdw blurRad="152400" dist="38100" dir="13500000" algn="br" rotWithShape="0">
              <a:schemeClr val="accent1">
                <a:lumMod val="75000"/>
                <a:alpha val="7000"/>
              </a:scheme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Overflow="overflow" horzOverflow="overflow" vert="horz" wrap="square" lIns="360045" tIns="360045" rIns="288290" bIns="360045" numCol="1" spcCol="0" rtlCol="0" fromWordArt="0" anchor="b" anchorCtr="1" forceAA="0" compatLnSpc="1">
            <a:noAutofit/>
          </a:bodyPr>
          <a:lstStyle/>
          <a:p>
            <a:pPr lv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600" kern="0" dirty="0">
              <a:ln>
                <a:noFill/>
                <a:prstDash val="sysDot"/>
              </a:ln>
              <a:solidFill>
                <a:srgbClr val="292929"/>
              </a:solidFill>
              <a:latin typeface="+mn-ea"/>
              <a:sym typeface="+mn-ea"/>
            </a:endParaRPr>
          </a:p>
        </p:txBody>
      </p:sp>
      <p:sp>
        <p:nvSpPr>
          <p:cNvPr id="10" name="文本框 3"/>
          <p:cNvSpPr txBox="1"/>
          <p:nvPr>
            <p:custDataLst>
              <p:tags r:id="rId4"/>
            </p:custDataLst>
          </p:nvPr>
        </p:nvSpPr>
        <p:spPr>
          <a:xfrm>
            <a:off x="1002665" y="1778953"/>
            <a:ext cx="2852420" cy="79819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n-ea"/>
                <a:cs typeface="+mn-ea"/>
                <a:sym typeface="+mn-ea"/>
              </a:rPr>
              <a:t>项目定位</a:t>
            </a:r>
          </a:p>
        </p:txBody>
      </p:sp>
      <p:cxnSp>
        <p:nvCxnSpPr>
          <p:cNvPr id="16" name="直接连接符 4"/>
          <p:cNvCxnSpPr/>
          <p:nvPr>
            <p:custDataLst>
              <p:tags r:id="rId5"/>
            </p:custDataLst>
          </p:nvPr>
        </p:nvCxnSpPr>
        <p:spPr>
          <a:xfrm>
            <a:off x="1035685" y="2605723"/>
            <a:ext cx="2786400" cy="0"/>
          </a:xfrm>
          <a:prstGeom prst="line">
            <a:avLst/>
          </a:prstGeom>
          <a:ln>
            <a:gradFill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>
                    <a:alpha val="80000"/>
                  </a:schemeClr>
                </a:gs>
              </a:gsLst>
              <a:lin ang="10800000" scaled="1"/>
            </a:gradFill>
            <a:headEnd type="oval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8" name="文本框 5"/>
          <p:cNvSpPr txBox="1"/>
          <p:nvPr>
            <p:custDataLst>
              <p:tags r:id="rId6"/>
            </p:custDataLst>
          </p:nvPr>
        </p:nvSpPr>
        <p:spPr>
          <a:xfrm>
            <a:off x="1003300" y="2761933"/>
            <a:ext cx="2851200" cy="310705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PRISM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项目定位为个人或小团队适用的</a:t>
            </a:r>
            <a:r>
              <a:rPr lang="en-US" altLang="zh-CN" sz="1600" b="1" kern="0" dirty="0">
                <a:solidFill>
                  <a:schemeClr val="accent1"/>
                </a:solidFill>
                <a:effectLst/>
                <a:latin typeface="+mn-ea"/>
                <a:sym typeface="+mn-ea"/>
              </a:rPr>
              <a:t>AI</a:t>
            </a:r>
            <a:r>
              <a:rPr lang="zh-CN" altLang="en-US" sz="1600" b="1" kern="0" dirty="0">
                <a:solidFill>
                  <a:schemeClr val="accent1"/>
                </a:solidFill>
                <a:effectLst/>
                <a:latin typeface="+mn-ea"/>
                <a:sym typeface="+mn-ea"/>
              </a:rPr>
              <a:t>绘画辅助工具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。它聚焦于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LLM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深度应用和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Prompt Engineering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，致力于为用户提供更专业、高效的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AI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绘画体验。</a:t>
            </a:r>
          </a:p>
        </p:txBody>
      </p:sp>
      <p:sp>
        <p:nvSpPr>
          <p:cNvPr id="19" name="矩形: 圆角 20"/>
          <p:cNvSpPr/>
          <p:nvPr>
            <p:custDataLst>
              <p:tags r:id="rId7"/>
            </p:custDataLst>
          </p:nvPr>
        </p:nvSpPr>
        <p:spPr>
          <a:xfrm>
            <a:off x="4445635" y="1637348"/>
            <a:ext cx="3341370" cy="4523105"/>
          </a:xfrm>
          <a:prstGeom prst="roundRect">
            <a:avLst>
              <a:gd name="adj" fmla="val 8073"/>
            </a:avLst>
          </a:prstGeom>
          <a:gradFill>
            <a:gsLst>
              <a:gs pos="100000">
                <a:schemeClr val="accent2">
                  <a:alpha val="0"/>
                </a:schemeClr>
              </a:gs>
              <a:gs pos="100000">
                <a:schemeClr val="accent2">
                  <a:alpha val="100000"/>
                </a:schemeClr>
              </a:gs>
              <a:gs pos="0">
                <a:schemeClr val="accent2">
                  <a:lumMod val="20000"/>
                  <a:lumOff val="80000"/>
                  <a:alpha val="10000"/>
                </a:schemeClr>
              </a:gs>
            </a:gsLst>
            <a:lin ang="5400000" scaled="0"/>
          </a:gradFill>
          <a:ln>
            <a:gradFill>
              <a:gsLst>
                <a:gs pos="20000">
                  <a:schemeClr val="accent2">
                    <a:alpha val="0"/>
                  </a:schemeClr>
                </a:gs>
                <a:gs pos="100000">
                  <a:schemeClr val="accent2">
                    <a:lumMod val="60000"/>
                    <a:lumOff val="40000"/>
                    <a:alpha val="100000"/>
                  </a:schemeClr>
                </a:gs>
              </a:gsLst>
              <a:lin ang="16200000" scaled="1"/>
            </a:gradFill>
          </a:ln>
          <a:effectLst>
            <a:outerShdw blurRad="152400" dist="38100" dir="13500000" algn="br" rotWithShape="0">
              <a:schemeClr val="accent2">
                <a:lumMod val="75000"/>
                <a:alpha val="7000"/>
              </a:scheme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Overflow="overflow" horzOverflow="overflow" vert="horz" wrap="square" lIns="360045" tIns="360045" rIns="288290" bIns="360045" numCol="1" spcCol="0" rtlCol="0" fromWordArt="0" anchor="b" anchorCtr="1" forceAA="0" compatLnSpc="1">
            <a:noAutofit/>
          </a:bodyPr>
          <a:lstStyle/>
          <a:p>
            <a:pPr lv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600" kern="0" dirty="0">
              <a:ln>
                <a:noFill/>
                <a:prstDash val="sysDot"/>
              </a:ln>
              <a:solidFill>
                <a:srgbClr val="292929"/>
              </a:solidFill>
              <a:latin typeface="+mn-ea"/>
              <a:sym typeface="+mn-ea"/>
            </a:endParaRPr>
          </a:p>
        </p:txBody>
      </p:sp>
      <p:sp>
        <p:nvSpPr>
          <p:cNvPr id="20" name="矩形: 圆角 20"/>
          <p:cNvSpPr/>
          <p:nvPr>
            <p:custDataLst>
              <p:tags r:id="rId8"/>
            </p:custDataLst>
          </p:nvPr>
        </p:nvSpPr>
        <p:spPr>
          <a:xfrm>
            <a:off x="8133080" y="1637348"/>
            <a:ext cx="3341370" cy="4523105"/>
          </a:xfrm>
          <a:prstGeom prst="roundRect">
            <a:avLst>
              <a:gd name="adj" fmla="val 8073"/>
            </a:avLst>
          </a:prstGeom>
          <a:gradFill>
            <a:gsLst>
              <a:gs pos="100000">
                <a:schemeClr val="accent1">
                  <a:alpha val="0"/>
                </a:schemeClr>
              </a:gs>
              <a:gs pos="100000">
                <a:schemeClr val="accent1">
                  <a:alpha val="100000"/>
                </a:schemeClr>
              </a:gs>
              <a:gs pos="0">
                <a:schemeClr val="accent1">
                  <a:lumMod val="20000"/>
                  <a:lumOff val="80000"/>
                  <a:alpha val="10000"/>
                </a:schemeClr>
              </a:gs>
            </a:gsLst>
            <a:lin ang="5400000" scaled="0"/>
          </a:gradFill>
          <a:ln>
            <a:gradFill>
              <a:gsLst>
                <a:gs pos="20000">
                  <a:schemeClr val="accent1"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  <a:alpha val="100000"/>
                  </a:schemeClr>
                </a:gs>
              </a:gsLst>
              <a:lin ang="16200000" scaled="1"/>
            </a:gradFill>
          </a:ln>
          <a:effectLst>
            <a:outerShdw blurRad="152400" dist="38100" dir="13500000" algn="br" rotWithShape="0">
              <a:schemeClr val="accent1">
                <a:lumMod val="75000"/>
                <a:alpha val="7000"/>
              </a:scheme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Overflow="overflow" horzOverflow="overflow" vert="horz" wrap="square" lIns="360045" tIns="360045" rIns="288290" bIns="360045" numCol="1" spcCol="0" rtlCol="0" fromWordArt="0" anchor="b" anchorCtr="1" forceAA="0" compatLnSpc="1">
            <a:noAutofit/>
          </a:bodyPr>
          <a:lstStyle/>
          <a:p>
            <a:pPr lv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zh-CN" altLang="en-US" sz="1600" kern="0" dirty="0">
              <a:ln>
                <a:noFill/>
                <a:prstDash val="sysDot"/>
              </a:ln>
              <a:solidFill>
                <a:srgbClr val="292929"/>
              </a:solidFill>
              <a:latin typeface="+mn-ea"/>
              <a:sym typeface="+mn-ea"/>
            </a:endParaRPr>
          </a:p>
        </p:txBody>
      </p:sp>
      <p:sp>
        <p:nvSpPr>
          <p:cNvPr id="21" name="文本框 8"/>
          <p:cNvSpPr txBox="1"/>
          <p:nvPr>
            <p:custDataLst>
              <p:tags r:id="rId9"/>
            </p:custDataLst>
          </p:nvPr>
        </p:nvSpPr>
        <p:spPr>
          <a:xfrm>
            <a:off x="4690745" y="1778953"/>
            <a:ext cx="2851200" cy="79819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2400" b="1"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n-ea"/>
                <a:cs typeface="+mn-ea"/>
                <a:sym typeface="+mn-ea"/>
              </a:rPr>
              <a:t>核心价值</a:t>
            </a:r>
          </a:p>
        </p:txBody>
      </p:sp>
      <p:cxnSp>
        <p:nvCxnSpPr>
          <p:cNvPr id="22" name="直接连接符 10"/>
          <p:cNvCxnSpPr/>
          <p:nvPr>
            <p:custDataLst>
              <p:tags r:id="rId10"/>
            </p:custDataLst>
          </p:nvPr>
        </p:nvCxnSpPr>
        <p:spPr>
          <a:xfrm>
            <a:off x="4723130" y="2605723"/>
            <a:ext cx="2786400" cy="0"/>
          </a:xfrm>
          <a:prstGeom prst="line">
            <a:avLst/>
          </a:prstGeom>
          <a:ln>
            <a:gradFill>
              <a:gsLst>
                <a:gs pos="0">
                  <a:schemeClr val="accent2">
                    <a:alpha val="10000"/>
                  </a:schemeClr>
                </a:gs>
                <a:gs pos="100000">
                  <a:schemeClr val="accent2">
                    <a:alpha val="80000"/>
                  </a:schemeClr>
                </a:gs>
              </a:gsLst>
              <a:lin ang="10800000" scaled="1"/>
            </a:gradFill>
            <a:headEnd type="oval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3" name="文本框 11"/>
          <p:cNvSpPr txBox="1"/>
          <p:nvPr>
            <p:custDataLst>
              <p:tags r:id="rId11"/>
            </p:custDataLst>
          </p:nvPr>
        </p:nvSpPr>
        <p:spPr>
          <a:xfrm>
            <a:off x="4690745" y="2761933"/>
            <a:ext cx="2851200" cy="310705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indent="0" fontAlgn="auto">
              <a:lnSpc>
                <a:spcPct val="150000"/>
              </a:lnSpc>
            </a:pP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该项目的核心价值在于在用户与生成模型间搭建</a:t>
            </a:r>
            <a:r>
              <a:rPr lang="zh-CN" altLang="en-US" sz="1600" b="1" kern="0" dirty="0">
                <a:ln>
                  <a:noFill/>
                  <a:prstDash val="sysDot"/>
                </a:ln>
                <a:solidFill>
                  <a:schemeClr val="accent2"/>
                </a:solidFill>
                <a:latin typeface="+mn-ea"/>
                <a:sym typeface="+mn-ea"/>
              </a:rPr>
              <a:t>智能中间层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，实现从“自然语言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→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专业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Prompt→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优质图片”的高效转化，帮助用户更轻松地获得满意的绘画作品。</a:t>
            </a:r>
          </a:p>
        </p:txBody>
      </p:sp>
      <p:sp>
        <p:nvSpPr>
          <p:cNvPr id="24" name="文本框 12"/>
          <p:cNvSpPr txBox="1"/>
          <p:nvPr>
            <p:custDataLst>
              <p:tags r:id="rId12"/>
            </p:custDataLst>
          </p:nvPr>
        </p:nvSpPr>
        <p:spPr>
          <a:xfrm>
            <a:off x="8378190" y="1778953"/>
            <a:ext cx="2851200" cy="79819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n-ea"/>
                <a:cs typeface="+mn-ea"/>
                <a:sym typeface="+mn-ea"/>
              </a:rPr>
              <a:t>创新点提炼</a:t>
            </a:r>
          </a:p>
        </p:txBody>
      </p:sp>
      <p:cxnSp>
        <p:nvCxnSpPr>
          <p:cNvPr id="25" name="直接连接符 13"/>
          <p:cNvCxnSpPr/>
          <p:nvPr>
            <p:custDataLst>
              <p:tags r:id="rId13"/>
            </p:custDataLst>
          </p:nvPr>
        </p:nvCxnSpPr>
        <p:spPr>
          <a:xfrm>
            <a:off x="8410575" y="2605723"/>
            <a:ext cx="2786400" cy="0"/>
          </a:xfrm>
          <a:prstGeom prst="line">
            <a:avLst/>
          </a:prstGeom>
          <a:ln>
            <a:gradFill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>
                    <a:alpha val="80000"/>
                  </a:schemeClr>
                </a:gs>
              </a:gsLst>
              <a:lin ang="10800000" scaled="1"/>
            </a:gradFill>
            <a:headEnd type="oval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6" name="文本框 14"/>
          <p:cNvSpPr txBox="1"/>
          <p:nvPr>
            <p:custDataLst>
              <p:tags r:id="rId14"/>
            </p:custDataLst>
          </p:nvPr>
        </p:nvSpPr>
        <p:spPr>
          <a:xfrm>
            <a:off x="8378190" y="2761933"/>
            <a:ext cx="2851200" cy="310705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PRISM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具备</a:t>
            </a:r>
            <a:r>
              <a:rPr lang="zh-CN" altLang="en-US" sz="1600" b="1" kern="0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n-ea"/>
                <a:sym typeface="+mn-ea"/>
              </a:rPr>
              <a:t>智能生成、精确迭代、版本管理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三大核心能力。智能生成能快速给出专业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Prompt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，精确迭代可根据反馈精准修改，版本管理则方便用户对不同版本进行追溯与回滚。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16385"/>
            <p:custDataLst>
              <p:tags r:id="rId2"/>
            </p:custDataLst>
          </p:nvPr>
        </p:nvSpPr>
        <p:spPr>
          <a:xfrm>
            <a:off x="1016000" y="3530600"/>
            <a:ext cx="6991350" cy="1524000"/>
          </a:xfrm>
        </p:spPr>
        <p:txBody>
          <a:bodyPr>
            <a:normAutofit/>
          </a:bodyPr>
          <a:lstStyle/>
          <a:p>
            <a:r>
              <a:rPr lang="zh-CN" altLang="en-US" b="1"/>
              <a:t>系统架构与LLM调用设计</a:t>
            </a:r>
          </a:p>
        </p:txBody>
      </p:sp>
      <p:sp>
        <p:nvSpPr>
          <p:cNvPr id="3" name="文本占位符 6"/>
          <p:cNvSpPr>
            <a:spLocks noGrp="1"/>
          </p:cNvSpPr>
          <p:nvPr>
            <p:ph type="body" idx="16386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en-US"/>
              <a:t>02</a:t>
            </a: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altLang="en-US" sz="4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cs typeface="+mn-cs"/>
              </a:rPr>
              <a:t>整体系统架构图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1815" y="1301115"/>
            <a:ext cx="8549005" cy="480631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altLang="en-US" sz="4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cs typeface="+mn-cs"/>
              </a:rPr>
              <a:t>核心数据流程（首次生成+迭代）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1510" y="1372235"/>
            <a:ext cx="8348980" cy="469455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>
            <p:custDataLst>
              <p:tags r:id="rId2"/>
            </p:custDataLst>
          </p:nvPr>
        </p:nvGrpSpPr>
        <p:grpSpPr>
          <a:xfrm>
            <a:off x="609600" y="1687830"/>
            <a:ext cx="6113780" cy="4406900"/>
            <a:chOff x="7195" y="2624"/>
            <a:chExt cx="11044" cy="7198"/>
          </a:xfrm>
        </p:grpSpPr>
        <p:sp>
          <p:nvSpPr>
            <p:cNvPr id="2" name="边界"/>
            <p:cNvSpPr/>
            <p:nvPr>
              <p:custDataLst>
                <p:tags r:id="rId4"/>
              </p:custDataLst>
            </p:nvPr>
          </p:nvSpPr>
          <p:spPr>
            <a:xfrm>
              <a:off x="7195" y="2624"/>
              <a:ext cx="11044" cy="7199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lt1"/>
                </a:solidFill>
                <a:sym typeface="+mn-ea"/>
              </a:endParaRPr>
            </a:p>
          </p:txBody>
        </p:sp>
        <p:sp>
          <p:nvSpPr>
            <p:cNvPr id="19" name="椭圆 18"/>
            <p:cNvSpPr/>
            <p:nvPr>
              <p:custDataLst>
                <p:tags r:id="rId5"/>
              </p:custDataLst>
            </p:nvPr>
          </p:nvSpPr>
          <p:spPr>
            <a:xfrm>
              <a:off x="7203" y="2954"/>
              <a:ext cx="862" cy="86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rgbClr val="376FFF">
                <a:shade val="50000"/>
              </a:srgbClr>
            </a:lnRef>
            <a:fillRef idx="1">
              <a:srgbClr val="376FFF"/>
            </a:fillRef>
            <a:effectRef idx="0">
              <a:srgbClr val="376FFF"/>
            </a:effectRef>
            <a:fontRef idx="minor">
              <a:srgbClr val="FFFFFF"/>
            </a:fontRef>
          </p:style>
          <p:txBody>
            <a:bodyPr wrap="none" lIns="0" tIns="0" rIns="0" bIns="0" rtlCol="0" anchor="ctr">
              <a:normAutofit/>
            </a:bodyPr>
            <a:lstStyle/>
            <a:p>
              <a:pPr algn="ctr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b="1">
                  <a:solidFill>
                    <a:srgbClr val="FFFFFF"/>
                  </a:solidFill>
                  <a:cs typeface="+mn-ea"/>
                  <a:sym typeface="+mn-ea"/>
                </a:rPr>
                <a:t>01</a:t>
              </a:r>
              <a:endParaRPr lang="en-US" altLang="zh-CN" b="1" dirty="0">
                <a:solidFill>
                  <a:srgbClr val="FFFFFF"/>
                </a:solidFill>
                <a:cs typeface="+mn-ea"/>
                <a:sym typeface="+mn-ea"/>
              </a:endParaRPr>
            </a:p>
          </p:txBody>
        </p:sp>
        <p:sp>
          <p:nvSpPr>
            <p:cNvPr id="20" name="椭圆 19"/>
            <p:cNvSpPr/>
            <p:nvPr>
              <p:custDataLst>
                <p:tags r:id="rId6"/>
              </p:custDataLst>
            </p:nvPr>
          </p:nvSpPr>
          <p:spPr>
            <a:xfrm>
              <a:off x="7203" y="5460"/>
              <a:ext cx="862" cy="86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rgbClr val="376FFF">
                <a:shade val="50000"/>
              </a:srgbClr>
            </a:lnRef>
            <a:fillRef idx="1">
              <a:srgbClr val="376FFF"/>
            </a:fillRef>
            <a:effectRef idx="0">
              <a:srgbClr val="376FFF"/>
            </a:effectRef>
            <a:fontRef idx="minor">
              <a:srgbClr val="FFFFFF"/>
            </a:fontRef>
          </p:style>
          <p:txBody>
            <a:bodyPr wrap="none" lIns="0" tIns="0" rIns="0" bIns="0" rtlCol="0" anchor="ctr">
              <a:normAutofit/>
            </a:bodyPr>
            <a:lstStyle/>
            <a:p>
              <a:pPr algn="ctr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b="1">
                  <a:solidFill>
                    <a:srgbClr val="FFFFFF"/>
                  </a:solidFill>
                  <a:cs typeface="+mn-ea"/>
                  <a:sym typeface="+mn-ea"/>
                </a:rPr>
                <a:t>02</a:t>
              </a:r>
              <a:endParaRPr lang="en-US" altLang="zh-CN" b="1" dirty="0">
                <a:solidFill>
                  <a:srgbClr val="FFFFFF"/>
                </a:solidFill>
                <a:cs typeface="+mn-ea"/>
                <a:sym typeface="+mn-ea"/>
              </a:endParaRPr>
            </a:p>
          </p:txBody>
        </p:sp>
        <p:sp>
          <p:nvSpPr>
            <p:cNvPr id="21" name="椭圆 20"/>
            <p:cNvSpPr/>
            <p:nvPr>
              <p:custDataLst>
                <p:tags r:id="rId7"/>
              </p:custDataLst>
            </p:nvPr>
          </p:nvSpPr>
          <p:spPr>
            <a:xfrm>
              <a:off x="7203" y="7966"/>
              <a:ext cx="862" cy="86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rgbClr val="376FFF">
                <a:shade val="50000"/>
              </a:srgbClr>
            </a:lnRef>
            <a:fillRef idx="1">
              <a:srgbClr val="376FFF"/>
            </a:fillRef>
            <a:effectRef idx="0">
              <a:srgbClr val="376FFF"/>
            </a:effectRef>
            <a:fontRef idx="minor">
              <a:srgbClr val="FFFFFF"/>
            </a:fontRef>
          </p:style>
          <p:txBody>
            <a:bodyPr wrap="none" lIns="0" tIns="0" rIns="0" bIns="0" rtlCol="0" anchor="ctr">
              <a:normAutofit/>
            </a:bodyPr>
            <a:lstStyle/>
            <a:p>
              <a:pPr algn="ctr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b="1">
                  <a:solidFill>
                    <a:srgbClr val="FFFFFF"/>
                  </a:solidFill>
                  <a:cs typeface="+mn-ea"/>
                  <a:sym typeface="+mn-ea"/>
                </a:rPr>
                <a:t>03</a:t>
              </a:r>
              <a:endParaRPr lang="en-US" altLang="zh-CN" b="1" dirty="0">
                <a:solidFill>
                  <a:srgbClr val="FFFFFF"/>
                </a:solidFill>
                <a:cs typeface="+mn-ea"/>
                <a:sym typeface="+mn-ea"/>
              </a:endParaRPr>
            </a:p>
          </p:txBody>
        </p:sp>
        <p:cxnSp>
          <p:nvCxnSpPr>
            <p:cNvPr id="22" name="直接连接符 21"/>
            <p:cNvCxnSpPr/>
            <p:nvPr>
              <p:custDataLst>
                <p:tags r:id="rId8"/>
              </p:custDataLst>
            </p:nvPr>
          </p:nvCxnSpPr>
          <p:spPr>
            <a:xfrm>
              <a:off x="7634" y="4011"/>
              <a:ext cx="0" cy="1253"/>
            </a:xfrm>
            <a:prstGeom prst="line">
              <a:avLst/>
            </a:prstGeom>
            <a:solidFill>
              <a:srgbClr val="00993F">
                <a:alpha val="0"/>
              </a:srgbClr>
            </a:solidFill>
            <a:ln w="12700">
              <a:solidFill>
                <a:schemeClr val="tx1">
                  <a:alpha val="40000"/>
                </a:schemeClr>
              </a:solidFill>
              <a:prstDash val="dash"/>
            </a:ln>
          </p:spPr>
          <p:style>
            <a:lnRef idx="1">
              <a:srgbClr val="376FFF"/>
            </a:lnRef>
            <a:fillRef idx="0">
              <a:srgbClr val="376FFF"/>
            </a:fillRef>
            <a:effectRef idx="0">
              <a:srgbClr val="376FFF"/>
            </a:effectRef>
            <a:fontRef idx="minor">
              <a:srgbClr val="000000"/>
            </a:fontRef>
          </p:style>
        </p:cxnSp>
        <p:cxnSp>
          <p:nvCxnSpPr>
            <p:cNvPr id="26" name="直接连接符 25"/>
            <p:cNvCxnSpPr/>
            <p:nvPr>
              <p:custDataLst>
                <p:tags r:id="rId9"/>
              </p:custDataLst>
            </p:nvPr>
          </p:nvCxnSpPr>
          <p:spPr>
            <a:xfrm>
              <a:off x="7634" y="6517"/>
              <a:ext cx="0" cy="1253"/>
            </a:xfrm>
            <a:prstGeom prst="line">
              <a:avLst/>
            </a:prstGeom>
            <a:solidFill>
              <a:srgbClr val="00993F">
                <a:alpha val="0"/>
              </a:srgbClr>
            </a:solidFill>
            <a:ln w="12700">
              <a:solidFill>
                <a:schemeClr val="tx1">
                  <a:alpha val="40000"/>
                </a:schemeClr>
              </a:solidFill>
              <a:prstDash val="dash"/>
            </a:ln>
          </p:spPr>
          <p:style>
            <a:lnRef idx="1">
              <a:srgbClr val="376FFF"/>
            </a:lnRef>
            <a:fillRef idx="0">
              <a:srgbClr val="376FFF"/>
            </a:fillRef>
            <a:effectRef idx="0">
              <a:srgbClr val="376FFF"/>
            </a:effectRef>
            <a:fontRef idx="minor">
              <a:srgbClr val="000000"/>
            </a:fontRef>
          </p:style>
        </p:cxnSp>
        <p:sp>
          <p:nvSpPr>
            <p:cNvPr id="23" name="矩形 22"/>
            <p:cNvSpPr/>
            <p:nvPr>
              <p:custDataLst>
                <p:tags r:id="rId10"/>
              </p:custDataLst>
            </p:nvPr>
          </p:nvSpPr>
          <p:spPr bwMode="auto">
            <a:xfrm>
              <a:off x="8504" y="2635"/>
              <a:ext cx="9735" cy="6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b" anchorCtr="0">
              <a:noAutofit/>
            </a:bodyPr>
            <a:lstStyle/>
            <a:p>
              <a:pPr lvl="0" algn="l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</a:pPr>
              <a:r>
                <a:rPr lang="zh-CN" altLang="en-US" sz="2000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+mn-ea"/>
                  <a:sym typeface="+mn-ea"/>
                </a:rPr>
                <a:t>调用</a:t>
              </a:r>
              <a:r>
                <a:rPr lang="zh-CN" altLang="en-US" sz="2000" b="1"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+mn-ea"/>
                  <a:sym typeface="+mn-ea"/>
                </a:rPr>
                <a:t>模型</a:t>
              </a:r>
            </a:p>
          </p:txBody>
        </p:sp>
        <p:sp>
          <p:nvSpPr>
            <p:cNvPr id="24" name="矩形 23"/>
            <p:cNvSpPr/>
            <p:nvPr>
              <p:custDataLst>
                <p:tags r:id="rId11"/>
              </p:custDataLst>
            </p:nvPr>
          </p:nvSpPr>
          <p:spPr>
            <a:xfrm>
              <a:off x="8504" y="3290"/>
              <a:ext cx="9735" cy="1421"/>
            </a:xfrm>
            <a:prstGeom prst="rect">
              <a:avLst/>
            </a:prstGeom>
            <a:ln>
              <a:noFill/>
              <a:prstDash val="sysDash"/>
            </a:ln>
          </p:spPr>
          <p:txBody>
            <a:bodyPr vert="horz" wrap="square" lIns="0" tIns="0" rIns="0" bIns="0" rtlCol="0" anchor="t" anchorCtr="0">
              <a:noAutofit/>
            </a:bodyPr>
            <a:lstStyle/>
            <a:p>
              <a:pPr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+mn-ea"/>
                </a:rPr>
                <a:t>调用的模型为GPT - 4o，其具有理解能力强、输出稳定、支持JSON格式约束等核心优势，能为系统的运行提供可靠的基础。</a:t>
              </a:r>
            </a:p>
          </p:txBody>
        </p:sp>
        <p:sp>
          <p:nvSpPr>
            <p:cNvPr id="30" name="矩形 29"/>
            <p:cNvSpPr/>
            <p:nvPr>
              <p:custDataLst>
                <p:tags r:id="rId12"/>
              </p:custDataLst>
            </p:nvPr>
          </p:nvSpPr>
          <p:spPr bwMode="auto">
            <a:xfrm>
              <a:off x="8504" y="5138"/>
              <a:ext cx="9735" cy="6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b" anchorCtr="0">
              <a:no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+mn-ea"/>
                  <a:sym typeface="+mn-ea"/>
                </a:rPr>
                <a:t>多阶段调用策略</a:t>
              </a:r>
            </a:p>
          </p:txBody>
        </p:sp>
        <p:sp>
          <p:nvSpPr>
            <p:cNvPr id="25" name="矩形 24"/>
            <p:cNvSpPr/>
            <p:nvPr>
              <p:custDataLst>
                <p:tags r:id="rId13"/>
              </p:custDataLst>
            </p:nvPr>
          </p:nvSpPr>
          <p:spPr>
            <a:xfrm>
              <a:off x="8504" y="5793"/>
              <a:ext cx="9732" cy="1421"/>
            </a:xfrm>
            <a:prstGeom prst="rect">
              <a:avLst/>
            </a:prstGeom>
            <a:ln>
              <a:noFill/>
              <a:prstDash val="sysDash"/>
            </a:ln>
          </p:spPr>
          <p:txBody>
            <a:bodyPr vert="horz" wrap="square" lIns="0" tIns="0" rIns="0" bIns="0" rtlCol="0" anchor="t" anchorCtr="0">
              <a:noAutofit/>
            </a:bodyPr>
            <a:lstStyle/>
            <a:p>
              <a:pPr lvl="0" indent="0" algn="l" fontAlgn="auto">
                <a:lnSpc>
                  <a:spcPct val="150000"/>
                </a:lnSpc>
                <a:buClrTx/>
                <a:buSzTx/>
                <a:buFontTx/>
              </a:pPr>
              <a:r>
                <a:rPr lang="zh-CN" altLang="en-US" sz="14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+mn-ea"/>
                </a:rPr>
                <a:t>包括生成阶段和反馈阶段。生成阶段通过System Prompt引导，输出结构化Schema；反馈阶段用专用System Prompt，输出Prompt Diff，还附上了核心Prompt模板片段。</a:t>
              </a:r>
            </a:p>
          </p:txBody>
        </p:sp>
        <p:sp>
          <p:nvSpPr>
            <p:cNvPr id="33" name="矩形 32"/>
            <p:cNvSpPr/>
            <p:nvPr>
              <p:custDataLst>
                <p:tags r:id="rId14"/>
              </p:custDataLst>
            </p:nvPr>
          </p:nvSpPr>
          <p:spPr bwMode="auto">
            <a:xfrm>
              <a:off x="8504" y="7641"/>
              <a:ext cx="9735" cy="6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b" anchorCtr="0">
              <a:no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+mn-ea"/>
                  <a:sym typeface="+mn-ea"/>
                </a:rPr>
                <a:t>Prompt Engineering技巧</a:t>
              </a:r>
            </a:p>
          </p:txBody>
        </p:sp>
        <p:sp>
          <p:nvSpPr>
            <p:cNvPr id="27" name="矩形 26"/>
            <p:cNvSpPr/>
            <p:nvPr>
              <p:custDataLst>
                <p:tags r:id="rId15"/>
              </p:custDataLst>
            </p:nvPr>
          </p:nvSpPr>
          <p:spPr>
            <a:xfrm>
              <a:off x="8504" y="8295"/>
              <a:ext cx="9732" cy="1421"/>
            </a:xfrm>
            <a:prstGeom prst="rect">
              <a:avLst/>
            </a:prstGeom>
            <a:ln>
              <a:noFill/>
              <a:prstDash val="sysDash"/>
            </a:ln>
          </p:spPr>
          <p:txBody>
            <a:bodyPr vert="horz" wrap="square" lIns="0" tIns="0" rIns="0" bIns="0" rtlCol="0" anchor="t" anchorCtr="0">
              <a:noAutofit/>
            </a:bodyPr>
            <a:lstStyle/>
            <a:p>
              <a:pPr indent="-22860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kern="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+mn-ea"/>
                </a:rPr>
                <a:t>采用Few - shot学习、强格式约束、专业术语引导等技巧，可更好地实现对LLM的调用，提高系统的性能和输出质量。</a:t>
              </a:r>
            </a:p>
          </p:txBody>
        </p:sp>
      </p:grpSp>
      <p:sp>
        <p:nvSpPr>
          <p:cNvPr id="3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09600" y="533400"/>
            <a:ext cx="10972800" cy="609600"/>
          </a:xfrm>
          <a:prstGeom prst="rect">
            <a:avLst/>
          </a:prstGeom>
          <a:noFill/>
        </p:spPr>
        <p:txBody>
          <a:bodyPr vert="horz" lIns="0" tIns="0" rIns="0" bIns="0" rtlCol="0" anchor="t" anchorCtr="0">
            <a:normAutofit fontScale="97500" lnSpcReduction="10000"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i="0" u="none" kern="1200" spc="0">
                <a:solidFill>
                  <a:schemeClr val="tx1"/>
                </a:solidFill>
                <a:effectLst/>
                <a:uFill>
                  <a:solidFill>
                    <a:schemeClr val="bg1"/>
                  </a:solidFill>
                </a:uFill>
                <a:latin typeface="+mj-ea"/>
                <a:ea typeface="+mj-ea"/>
                <a:cs typeface="+mj-cs"/>
              </a:defRPr>
            </a:lvl1pPr>
          </a:lstStyle>
          <a:p>
            <a:r>
              <a:rPr lang="en-US" altLang="en-US" sz="4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cs typeface="+mn-cs"/>
                <a:sym typeface="+mn-ea"/>
              </a:rPr>
              <a:t>LLM调用设计（核心亮点）</a:t>
            </a:r>
            <a:endParaRPr lang="en-US" altLang="en-US" sz="40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j-lt"/>
              <a:cs typeface="+mn-cs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723380" y="2272030"/>
            <a:ext cx="5335905" cy="3000375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75000"/>
                <a:alpha val="40000"/>
              </a:schemeClr>
            </a:outerShdw>
          </a:effectLst>
        </p:spPr>
      </p:pic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OURCE_RECORD_KEY" val="{&quot;10&quot;:[3637600],&quot;65&quot;:[40480225]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29"/>
  <p:tag name="KSO_WM_BEAUTIFY_FLAG" val="#wm#"/>
  <p:tag name="KSO_WM_TEMPLATE_SLIDE_ID" val="slide_d799d37ec7ee1a76"/>
  <p:tag name="KSO_WM_TEMPLATE_THUMBS_INDEX" val="1、9"/>
  <p:tag name="KSO_WM_TEMPLATE_INDEX" val="40480225"/>
  <p:tag name="KSO_WM_TEMPLATE_CATEGORY" val="custom"/>
  <p:tag name="KSO_WM_TEMPLATE_MASTER_TYPE" val="0"/>
  <p:tag name="KSO_WM_TAG_VERSION" val="3.0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9cfcd79d7a8687d6d4798422c59a0f070977f81f"/>
  <p:tag name="KSO_WM_NEWLAYOUT_GROUP_ID" val="layout_39"/>
  <p:tag name="KSO_WM_NEWLAYOUT_ID" val="slide_ef73279bb4fdc8e4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"/>
  <p:tag name="$PH_EXT" val="1"/>
  <p:tag name="KSO_WM_BEAUTIFY_FLAG" val="#fgm#"/>
  <p:tag name="KSO_WM_DIAGRAM_GROUP_CODE" val="1"/>
  <p:tag name="KSO_WM_FIGMA_FLAG" val="#fgm#"/>
  <p:tag name="KSO_WM_UNIT_INDEX" val="1_1_1"/>
  <p:tag name="KSO_WM_UNIT_TYPE" val="l_h_x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"/>
  <p:tag name="$PH_EXT" val="1"/>
  <p:tag name="KSO_WM_BEAUTIFY_FLAG" val="#fgm#"/>
  <p:tag name="KSO_WM_DIAGRAM_GROUP_CODE" val="1"/>
  <p:tag name="KSO_WM_FIGMA_FLAG" val="#fgm#"/>
  <p:tag name="KSO_WM_UNIT_INDEX" val="1_2_1"/>
  <p:tag name="KSO_WM_UNIT_TYPE" val="l_h_x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3"/>
  <p:tag name="$PH_EXT" val="1"/>
  <p:tag name="KSO_WM_BEAUTIFY_FLAG" val="#fgm#"/>
  <p:tag name="KSO_WM_DIAGRAM_GROUP_CODE" val="1"/>
  <p:tag name="KSO_WM_FIGMA_FLAG" val="#fgm#"/>
  <p:tag name="KSO_WM_UNIT_INDEX" val="1_3_1"/>
  <p:tag name="KSO_WM_UNIT_TYPE" val="l_h_x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2e4411de70bd494ee651cfca187be3aa879fc27f"/>
  <p:tag name="KSO_WM_NEWLAYOUT_GROUP_ID" val="layout_10012"/>
  <p:tag name="KSO_WM_NEWLAYOUT_ID" val="slide_ed19c0db6ed585c4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7e73e606fab94812530d61dbeb5ff61ee46b7c35"/>
  <p:tag name="KSO_WM_NEWLAYOUT_GROUP_ID" val="layout_34"/>
  <p:tag name="KSO_WM_NEWLAYOUT_ID" val="slide_4ae229a2f1c7f65e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b8e83c854172ffd7754a160b2583db6450e02887"/>
  <p:tag name="KSO_WM_NEWLAYOUT_GROUP_ID" val="layout_10014"/>
  <p:tag name="KSO_WM_NEWLAYOUT_ID" val="slide_1ec9cc69a2ce418b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d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a747d33f46a03d7cfd21b78c7bd27961d3764fc"/>
  <p:tag name="KSO_WM_NEWLAYOUT_GROUP_ID" val="layout_30"/>
  <p:tag name="KSO_WM_NEWLAYOUT_ID" val="slide_b85ad00453087974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443956d61024d5e64e39bf4e026f6d2b1b9a81d9"/>
  <p:tag name="KSO_WM_NEWLAYOUT_GROUP_ID" val="layout_6"/>
  <p:tag name="KSO_WM_NEWLAYOUT_ID" val="slide_acc7948a249ecb22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b659d660fe08daf1577ad11d0e116f3681246a0"/>
  <p:tag name="KSO_WM_NEWLAYOUT_GROUP_ID" val="layout_26"/>
  <p:tag name="KSO_WM_NEWLAYOUT_ID" val="slide_4e8a2b389c8bbf30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2b69b1a22ef787c69cb2007d953ab8c2d788715"/>
  <p:tag name="KSO_WM_NEWLAYOUT_GROUP_ID" val="layout_10004"/>
  <p:tag name="KSO_WM_NEWLAYOUT_ID" val="slide_5590a1d109e7c98d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AITEMPLATE_STYLE_ID" val="6979662531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972f4ed5a3ed1a033626e5c851ce8f98ce22d923"/>
  <p:tag name="KSO_WM_NEWLAYOUT_GROUP_ID" val="layout_27"/>
  <p:tag name="KSO_WM_NEWLAYOUT_ID" val="slide_c0721c1dc1994710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2"/>
  <p:tag name="KSO_WM_UNIT_SUBTYPE" val="d"/>
  <p:tag name="KSO_WM_UNIT_TYPE" val="l_h_i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2"/>
  <p:tag name="KSO_WM_UNIT_SUBTYPE" val="d"/>
  <p:tag name="KSO_WM_UNIT_TYPE" val="l_h_i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2"/>
  <p:tag name="KSO_WM_UNIT_SUBTYPE" val="d"/>
  <p:tag name="KSO_WM_UNIT_TYPE" val="l_h_i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3cc1be95bdde3887b131c59374b61dbd4fb2ae08"/>
  <p:tag name="KSO_WM_NEWLAYOUT_GROUP_ID" val="layout_10003"/>
  <p:tag name="KSO_WM_NEWLAYOUT_ID" val="slide_3f387b6926fb182b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b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a"/>
  <p:tag name="KSO_WM_LAYOUT_CHECK_HASH" val="bfa335b4c92249443711589ab1dfd892298f5b80"/>
  <p:tag name="KSO_WM_NEWLAYOUT_GROUP_ID" val="layout_1-5"/>
  <p:tag name="KSO_WM_NEWLAYOUT_ID" val="slide_ba60fb0293b23fda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SUBTYPE" val="d"/>
  <p:tag name="KSO_WM_UNIT_TYPE" val="l_h_i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2"/>
  <p:tag name="KSO_WM_UNIT_TYPE" val="l_h_i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SUBTYPE" val="d"/>
  <p:tag name="KSO_WM_UNIT_TYPE" val="l_h_i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2"/>
  <p:tag name="KSO_WM_UNIT_TYPE" val="l_h_i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SUBTYPE" val="d"/>
  <p:tag name="KSO_WM_UNIT_TYPE" val="l_h_i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2"/>
  <p:tag name="KSO_WM_UNIT_TYPE" val="l_h_i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SUBTYPE" val="d"/>
  <p:tag name="KSO_WM_UNIT_TYPE" val="l_h_i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4_2"/>
  <p:tag name="KSO_WM_UNIT_TYPE" val="l_h_i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SUBTYPE" val="d"/>
  <p:tag name="KSO_WM_UNIT_TYPE" val="l_h_i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5_2"/>
  <p:tag name="KSO_WM_UNIT_TYPE" val="l_h_i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TYPE" val="l_h_a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6_1"/>
  <p:tag name="KSO_WM_UNIT_SUBTYPE" val="d"/>
  <p:tag name="KSO_WM_UNIT_TYPE" val="l_h_i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6_2"/>
  <p:tag name="KSO_WM_UNIT_TYPE" val="l_h_i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6_1"/>
  <p:tag name="KSO_WM_UNIT_TYPE" val="l_h_a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  <p:tag name="KSO_WM_TEMPLATE_INDEX" val="40480225"/>
  <p:tag name="KSO_WM_TEMPLATE_CATEGORY" val="custom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  <p:tag name="KSO_WM_UNIT_ISNUMDGMTITLE" val="0"/>
  <p:tag name="KSO_WM_TEMPLATE_INDEX" val="40480225"/>
  <p:tag name="KSO_WM_TEMPLATE_CATEGORY" val="custom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  <p:tag name="KSO_WM_TEMPLATE_CATEGORY" val="custom"/>
  <p:tag name="KSO_WM_TEMPLATE_USER_THEME" val="1"/>
  <p:tag name="KSO_WM_TEMPLATE_INDEX" val="40480225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  <p:tag name="KSO_WM_TEMPLATE_CATEGORY" val="custom"/>
  <p:tag name="KSO_WM_TEMPLATE_USER_THEME" val="1"/>
  <p:tag name="KSO_WM_UNIT_ISNUMDGMTITLE" val="0"/>
  <p:tag name="KSO_WM_UNIT_NOCLEAR" val="0"/>
  <p:tag name="KSO_WM_TEMPLATE_INDEX" val="40480225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  <p:tag name="KSO_WM_TEMPLATE_CATEGORY" val="custom"/>
  <p:tag name="KSO_WM_TEMPLATE_USER_THEME" val="1"/>
  <p:tag name="KSO_WM_UNIT_ISNUMDGMTITLE" val="0"/>
  <p:tag name="KSO_WM_UNIT_NOCLEAR" val="0"/>
  <p:tag name="KSO_WM_TEMPLATE_INDEX" val="40480225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  <p:tag name="KSO_WM_TEMPLATE_CATEGORY" val="custom"/>
  <p:tag name="KSO_WM_TEMPLATE_USER_THEME" val="1"/>
  <p:tag name="KSO_WM_UNIT_ISNUMDGMTITLE" val="0"/>
  <p:tag name="KSO_WM_UNIT_NOCLEAR" val="0"/>
  <p:tag name="KSO_WM_TEMPLATE_INDEX" val="40480225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INDEX" val="1"/>
  <p:tag name="KSO_WM_UNIT_ID" val="_3*f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INDEX" val="2"/>
  <p:tag name="KSO_WM_UNIT_ID" val="_3*f*2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UNIT_ID" val="_3*a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INDEX" val="1"/>
  <p:tag name="KSO_WM_UNIT_ID" val="_4*f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INDEX" val="2"/>
  <p:tag name="KSO_WM_UNIT_ID" val="_4*f*2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INDEX" val="3"/>
  <p:tag name="KSO_WM_UNIT_ID" val="_4*f*3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INDEX" val="4"/>
  <p:tag name="KSO_WM_UNIT_ID" val="_4*f*4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b85220dc5574ad03f2a21dbe65db8f21754cbc6f"/>
  <p:tag name="KSO_WM_NEWLAYOUT_GROUP_ID" val="layout_51"/>
  <p:tag name="KSO_WM_NEWLAYOUT_ID" val="slide_090884a5b4d69dad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UNIT_ID" val="_4*a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UNIT_ID" val="_5*a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INDEX" val="1"/>
  <p:tag name="KSO_WM_UNIT_ID" val="_7*f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INDEX" val="1"/>
  <p:tag name="KSO_WM_UNIT_ID" val="_8*f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UNIT_ID" val="_8*a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LAYOUTZORDER" val="2"/>
  <p:tag name="KSO_WM_UNIT_ID" val="_9*i*2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LAYOUTZORDER" val="3"/>
  <p:tag name="KSO_WM_UNIT_ID" val="_9*i*1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BEAUTIFY_FLAG" val="#wm#"/>
  <p:tag name="KSO_WM_UNIT_INDEX" val="1"/>
  <p:tag name="KSO_WM_UNIT_SUBTYPE" val="c"/>
  <p:tag name="KSO_WM_UNIT_TEXT_TYPE" val="1"/>
  <p:tag name="KSO_WM_UNIT_ID" val="_9*f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BEAUTIFY_FLAG" val="#wm#"/>
  <p:tag name="KSO_WM_UNIT_INDEX" val="1"/>
  <p:tag name="KSO_WM_UNIT_TEXT_TYPE" val="1"/>
  <p:tag name="KSO_WM_LAYOUT_CHECK_HASH" val="9427dc806d48002a892daab2ef8148089b77e89c"/>
  <p:tag name="KSO_WM_NEWLAYOUT_ID" val="940"/>
  <p:tag name="KSO_WM_UNIT_ID" val="_9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BEAUTIFY_FLAG" val="#wm#"/>
  <p:tag name="KSO_WM_UNIT_INDEX" val="2"/>
  <p:tag name="KSO_WM_UNIT_SUBTYPE" val="b"/>
  <p:tag name="KSO_WM_UNIT_TEXT_TYPE" val="1"/>
  <p:tag name="KSO_WM_UNIT_TYPE" val="f"/>
  <p:tag name="KSO_WM_UNIT_ID" val="_9*f*2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LAYOUTZORDER" val="2"/>
  <p:tag name="KSO_WM_UNIT_ID" val="_10*i*1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LAYOUTZORDER" val="3"/>
  <p:tag name="KSO_WM_UNIT_ID" val="_10*i*1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BEAUTIFY_FLAG" val="#wm#"/>
  <p:tag name="KSO_WM_UNIT_INDEX" val="1"/>
  <p:tag name="KSO_WM_UNIT_TEXT_TYPE" val="1"/>
  <p:tag name="KSO_WM_UNIT_TYPE" val="a"/>
  <p:tag name="KSO_WM_LAYOUT_CHECK_HASH" val="fbdd290fd0e45ce09771d81c63aa407642704f3e"/>
  <p:tag name="KSO_WM_NEWLAYOUT_ID" val="946"/>
  <p:tag name="KSO_WM_UNIT_ID" val="_10*a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BEAUTIFY_FLAG" val="#wm#"/>
  <p:tag name="KSO_WM_UNIT_INDEX" val="1"/>
  <p:tag name="KSO_WM_UNIT_TYPE" val="e"/>
  <p:tag name="KSO_WM_UNIT_ID" val="_10*e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LAYOUTZORDER" val="2"/>
  <p:tag name="KSO_WM_UNIT_ID" val="_11*i*2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LAYOUTZORDER" val="3"/>
  <p:tag name="KSO_WM_UNIT_ID" val="_11*i*1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LAYOUTZORDER" val="2"/>
  <p:tag name="KSO_WM_UNIT_ID" val="_9*i*2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INDEX" val="1"/>
  <p:tag name="KSO_WM_UNIT_TEXT_TYPE" val="1"/>
  <p:tag name="KSO_WM_UNIT_TYPE" val="b"/>
  <p:tag name="KSO_WM_UNIT_ID" val="_11*b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BEAUTIFY_FLAG" val="#wm#"/>
  <p:tag name="KSO_WM_UNIT_INDEX" val="1"/>
  <p:tag name="KSO_WM_UNIT_TEXT_TYPE" val="1"/>
  <p:tag name="KSO_WM_LAYOUT_CHECK_HASH" val="f26c0669e8c54d5f621dd0670a9b4cc250451cfc"/>
  <p:tag name="KSO_WM_NEWLAYOUT_ID" val="952"/>
  <p:tag name="KSO_WM_UNIT_ID" val="_11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b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a"/>
  <p:tag name="KSO_WM_LAYOUT_CHECK_HASH" val="4b11e07d4211c132e929b59ae917d2a0b01cda7d"/>
  <p:tag name="KSO_WM_NEWLAYOUT_ID" val="1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SUBTYPE" val="d"/>
  <p:tag name="KSO_WM_UNIT_TYPE" val="l_h_i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1_2"/>
  <p:tag name="KSO_WM_UNIT_TYPE" val="l_h_i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SUBTYPE" val="d"/>
  <p:tag name="KSO_WM_UNIT_TYPE" val="l_h_i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2_2"/>
  <p:tag name="KSO_WM_UNIT_TYPE" val="l_h_i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SUBTYPE" val="d"/>
  <p:tag name="KSO_WM_UNIT_TYPE" val="l_h_i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3_2"/>
  <p:tag name="KSO_WM_UNIT_TYPE" val="l_h_i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SUBTYPE" val="d"/>
  <p:tag name="KSO_WM_UNIT_TYPE" val="l_h_i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4_2"/>
  <p:tag name="KSO_WM_UNIT_TYPE" val="l_h_i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left"/>
  <p:tag name="KSO_WM_SLIDE_HAS_MASK" val="0"/>
  <p:tag name="KSO_WM_SLIDE_ITEM_CNT" val="0"/>
  <p:tag name="KSO_WM_SLIDE_TYPE" val="title"/>
  <p:tag name="KSO_WM_TEMPLATE_SUBCATEGORY" val="29"/>
  <p:tag name="KSO_WM_BEAUTIFY_FLAG" val="#wm#"/>
  <p:tag name="KSO_WM_TEMPLATE_SLIDE_ID" val="slide_d799d37ec7ee1a76"/>
  <p:tag name="KSO_WM_TEMPLATE_THUMBS_INDEX" val="1、9"/>
  <p:tag name="KSO_WM_TEMPLATE_INDEX" val="40480225"/>
  <p:tag name="KSO_WM_TEMPLATE_CATEGORY" val="custom"/>
  <p:tag name="KSO_WM_SLIDE_INDEX" val="1"/>
  <p:tag name="KSO_WM_SLIDE_ID" val="custom40480225_1"/>
  <p:tag name="KSO_WM_TEMPLATE_MASTER_TYPE" val="0"/>
  <p:tag name="KSO_WM_SLIDE_LAYOUT" val="a_f"/>
  <p:tag name="KSO_WM_SLIDE_LAYOUT_CNT" val="1_2"/>
  <p:tag name="KSO_WM_TAG_VERSION" val="3.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BEAUTIFY_FLAG" val="#wm#"/>
  <p:tag name="KSO_WM_UNIT_INDEX" val="1"/>
  <p:tag name="KSO_WM_UNIT_TEXT_TYPE" val="1"/>
  <p:tag name="KSO_WM_LAYOUT_CHECK_HASH" val="9427dc806d48002a892daab2ef8148089b77e89c"/>
  <p:tag name="KSO_WM_NEWLAYOUT_ID" val="940"/>
  <p:tag name="KSO_WM_UNIT_PRESET_TEXT" val="单击此处&#10;添加文档标题"/>
  <p:tag name="KSO_WM_UNIT_ID" val="_9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BEAUTIFY_FLAG" val="#wm#"/>
  <p:tag name="KSO_WM_UNIT_INDEX" val="2"/>
  <p:tag name="KSO_WM_UNIT_SUBTYPE" val="b"/>
  <p:tag name="KSO_WM_UNIT_TEXT_TYPE" val="1"/>
  <p:tag name="KSO_WM_UNIT_TYPE" val="f"/>
  <p:tag name="KSO_WM_UNIT_PRESET_TEXT" val="BY WPS"/>
  <p:tag name="KSO_WM_UNIT_ID" val="_9*f*2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"/>
  <p:tag name="KSO_WM_SLIDE_HAS_MASK" val="0"/>
  <p:tag name="KSO_WM_SLIDE_ITEM_CNT" val="6"/>
  <p:tag name="KSO_WM_SLIDE_TYPE" val="contents"/>
  <p:tag name="KSO_WM_TEMPLATE_SUBCATEGORY" val="29"/>
  <p:tag name="KSO_WM_BEAUTIFY_FLAG" val="#wm#"/>
  <p:tag name="KSO_WM_TEMPLATE_FIGMA_ID" val="69796625312"/>
  <p:tag name="KSO_WM_TEMPLATE_SLIDE_ID" val="slide_ba60fb0293b23fda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b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a"/>
  <p:tag name="KSO_WM_LAYOUT_CHECK_HASH" val="bfa335b4c92249443711589ab1dfd892298f5b80"/>
  <p:tag name="KSO_WM_NEWLAYOUT_GROUP_ID" val="layout_1-5"/>
  <p:tag name="KSO_WM_NEWLAYOUT_ID" val="slide_ba60fb0293b23fda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SUBTYPE" val="d"/>
  <p:tag name="KSO_WM_UNIT_TYPE" val="l_h_i"/>
  <p:tag name="KSO_WM_UNIT_PRESET_TEXT" val="01"/>
  <p:tag name="KSO_WM_SLIDE_FIGMA_DIAGRAM" val="1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2"/>
  <p:tag name="KSO_WM_UNIT_TYPE" val="l_h_i"/>
  <p:tag name="KSO_WM_UNIT_PRESET_TEXT" val=" "/>
  <p:tag name="KSO_WM_SLIDE_FIGMA_DIAGRAM" val="1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  <p:tag name="KSO_WM_SLIDE_FIGMA_DIAGRAM" val="1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SUBTYPE" val="d"/>
  <p:tag name="KSO_WM_UNIT_TYPE" val="l_h_i"/>
  <p:tag name="KSO_WM_UNIT_PRESET_TEXT" val="02"/>
  <p:tag name="KSO_WM_SLIDE_FIGMA_DIAGRAM" val="1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2"/>
  <p:tag name="KSO_WM_UNIT_TYPE" val="l_h_i"/>
  <p:tag name="KSO_WM_UNIT_PRESET_TEXT" val=" "/>
  <p:tag name="KSO_WM_SLIDE_FIGMA_DIAGRAM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  <p:tag name="KSO_WM_SLIDE_FIGMA_DIAGRAM" val="1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SUBTYPE" val="d"/>
  <p:tag name="KSO_WM_UNIT_TYPE" val="l_h_i"/>
  <p:tag name="KSO_WM_UNIT_PRESET_TEXT" val="03"/>
  <p:tag name="KSO_WM_SLIDE_FIGMA_DIAGRAM" val="1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2"/>
  <p:tag name="KSO_WM_UNIT_TYPE" val="l_h_i"/>
  <p:tag name="KSO_WM_UNIT_PRESET_TEXT" val=" "/>
  <p:tag name="KSO_WM_SLIDE_FIGMA_DIAGRAM" val="1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单击此处添加项标题"/>
  <p:tag name="KSO_WM_SLIDE_FIGMA_DIAGRAM" val="1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SUBTYPE" val="d"/>
  <p:tag name="KSO_WM_UNIT_TYPE" val="l_h_i"/>
  <p:tag name="KSO_WM_UNIT_PRESET_TEXT" val="04"/>
  <p:tag name="KSO_WM_SLIDE_FIGMA_DIAGRAM" val="1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4_2"/>
  <p:tag name="KSO_WM_UNIT_TYPE" val="l_h_i"/>
  <p:tag name="KSO_WM_UNIT_PRESET_TEXT" val=" "/>
  <p:tag name="KSO_WM_SLIDE_FIGMA_DIAGRAM" val="1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  <p:tag name="KSO_WM_UNIT_PRESET_TEXT" val="单击此处添加项标题"/>
  <p:tag name="KSO_WM_SLIDE_FIGMA_DIAGRAM" val="1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SUBTYPE" val="d"/>
  <p:tag name="KSO_WM_UNIT_TYPE" val="l_h_i"/>
  <p:tag name="KSO_WM_UNIT_PRESET_TEXT" val="05"/>
  <p:tag name="KSO_WM_SLIDE_FIGMA_DIAGRAM" val="1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5_2"/>
  <p:tag name="KSO_WM_UNIT_TYPE" val="l_h_i"/>
  <p:tag name="KSO_WM_UNIT_PRESET_TEXT" val=" "/>
  <p:tag name="KSO_WM_SLIDE_FIGMA_DIAGRAM" val="1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TYPE" val="l_h_a"/>
  <p:tag name="KSO_WM_UNIT_PRESET_TEXT" val="单击此处添加项标题"/>
  <p:tag name="KSO_WM_SLIDE_FIGMA_DIAGRAM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6_1"/>
  <p:tag name="KSO_WM_UNIT_SUBTYPE" val="d"/>
  <p:tag name="KSO_WM_UNIT_TYPE" val="l_h_i"/>
  <p:tag name="KSO_WM_UNIT_PRESET_TEXT" val="06"/>
  <p:tag name="KSO_WM_SLIDE_FIGMA_DIAGRAM" val="1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6_2"/>
  <p:tag name="KSO_WM_UNIT_TYPE" val="l_h_i"/>
  <p:tag name="KSO_WM_UNIT_PRESET_TEXT" val=" "/>
  <p:tag name="KSO_WM_SLIDE_FIGMA_DIAGRAM" val="1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6_1"/>
  <p:tag name="KSO_WM_UNIT_TYPE" val="l_h_a"/>
  <p:tag name="KSO_WM_UNIT_PRESET_TEXT" val="单击此处添加项标题"/>
  <p:tag name="KSO_WM_SLIDE_FIGMA_DIAGRAM" val="1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left"/>
  <p:tag name="KSO_WM_SLIDE_HAS_MASK" val="0"/>
  <p:tag name="KSO_WM_SLIDE_ITEM_CNT" val="0"/>
  <p:tag name="KSO_WM_SLIDE_TYPE" val="sectionTitle"/>
  <p:tag name="KSO_WM_TEMPLATE_SUBCATEGORY" val="29"/>
  <p:tag name="KSO_WM_BEAUTIFY_FLAG" val="#wm#"/>
  <p:tag name="KSO_WM_TEMPLATE_SLIDE_ID" val="slide_0e3ab8503af4c08e"/>
  <p:tag name="KSO_WM_TEMPLATE_INDEX" val="40480225"/>
  <p:tag name="KSO_WM_TEMPLATE_CATEGORY" val="custom"/>
  <p:tag name="KSO_WM_SLIDE_INDEX" val="3"/>
  <p:tag name="KSO_WM_SLIDE_ID" val="custom40480225_2"/>
  <p:tag name="KSO_WM_TEMPLATE_MASTER_TYPE" val="0"/>
  <p:tag name="KSO_WM_SLIDE_LAYOUT" val="a_e"/>
  <p:tag name="KSO_WM_SLIDE_LAYOUT_CNT" val="1_1"/>
  <p:tag name="KSO_WM_TAG_VERSION" val="3.0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BEAUTIFY_FLAG" val="#wm#"/>
  <p:tag name="KSO_WM_UNIT_INDEX" val="1"/>
  <p:tag name="KSO_WM_UNIT_TEXT_TYPE" val="1"/>
  <p:tag name="KSO_WM_UNIT_TYPE" val="a"/>
  <p:tag name="KSO_WM_LAYOUT_CHECK_HASH" val="fbdd290fd0e45ce09771d81c63aa407642704f3e"/>
  <p:tag name="KSO_WM_NEWLAYOUT_ID" val="946"/>
  <p:tag name="KSO_WM_UNIT_PRESET_TEXT" val="单击此处添加章节标题"/>
  <p:tag name="KSO_WM_UNIT_ID" val="_10*a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BEAUTIFY_FLAG" val="#wm#"/>
  <p:tag name="KSO_WM_UNIT_INDEX" val="1"/>
  <p:tag name="KSO_WM_UNIT_TYPE" val="e"/>
  <p:tag name="KSO_WM_UNIT_PRESET_TEXT" val="01"/>
  <p:tag name="KSO_WM_UNIT_ID" val="_10*e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33205_2"/>
  <p:tag name="KSO_WM_TEMPLATE_SUBCATEGORY" val="0"/>
  <p:tag name="KSO_WM_TEMPLATE_MASTER_TYPE" val="0"/>
  <p:tag name="KSO_WM_TEMPLATE_COLOR_TYPE" val="0"/>
  <p:tag name="KSO_WM_SLIDE_ITEM_CNT" val="3"/>
  <p:tag name="KSO_WM_SLIDE_INDEX" val="2"/>
  <p:tag name="KSO_WM_TAG_VERSION" val="3.0"/>
  <p:tag name="KSO_WM_BEAUTIFY_FLAG" val="#wm#"/>
  <p:tag name="KSO_WM_TEMPLATE_CATEGORY" val="diagram"/>
  <p:tag name="KSO_WM_TEMPLATE_INDEX" val="20233205"/>
  <p:tag name="KSO_WM_SLIDE_TYPE" val="text"/>
  <p:tag name="KSO_WM_SLIDE_SUBTYPE" val="diag"/>
  <p:tag name="KSO_WM_SLIDE_SIZE" val="837.65*364.15"/>
  <p:tag name="KSO_WM_SLIDE_POSITION" val="61.2*121.1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33205_2*a*1"/>
  <p:tag name="KSO_WM_TEMPLATE_CATEGORY" val="diagram"/>
  <p:tag name="KSO_WM_TEMPLATE_INDEX" val="20233205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TYPE" val="1"/>
  <p:tag name="KSO_WM_UNIT_TEXT_FILL_FORE_SCHEMECOLOR_INDEX" val="13"/>
  <p:tag name="KSO_WM_UNIT_TEXT_FILL_TYPE" val="1"/>
  <p:tag name="KSO_WM_UNIT_USESOURCEFORMAT_APPLY" val="1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7.55,&quot;left&quot;:38.7,&quot;top&quot;:111.95,&quot;width&quot;:873.3}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7.55,&quot;left&quot;:38.7,&quot;top&quot;:111.95,&quot;width&quot;:873.3}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7.55,&quot;left&quot;:38.7,&quot;top&quot;:111.95,&quot;width&quot;:873.3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4"/>
  <p:tag name="KSO_WM_UNIT_ID" val="diagram20233205_1*l_h_i*1_2_4"/>
  <p:tag name="KSO_WM_TEMPLATE_CATEGORY" val="diagram"/>
  <p:tag name="KSO_WM_TEMPLATE_INDEX" val="20233205"/>
  <p:tag name="KSO_WM_UNIT_LAYERLEVEL" val="1_1_1"/>
  <p:tag name="KSO_WM_TAG_VERSION" val="3.0"/>
  <p:tag name="KSO_WM_DIAGRAM_MAX_ITEMCNT" val="4"/>
  <p:tag name="KSO_WM_DIAGRAM_MIN_ITEMCNT" val="2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LINE_FORE_SCHEMECOLOR_INDEX" val="6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7.55,&quot;left&quot;:38.7,&quot;top&quot;:111.95,&quot;width&quot;:873.3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3205_1*l_h_f*1_2_1"/>
  <p:tag name="KSO_WM_TEMPLATE_CATEGORY" val="diagram"/>
  <p:tag name="KSO_WM_TEMPLATE_INDEX" val="20233205"/>
  <p:tag name="KSO_WM_UNIT_LAYERLEVEL" val="1_1_1"/>
  <p:tag name="KSO_WM_TAG_VERSION" val="3.0"/>
  <p:tag name="KSO_WM_UNIT_VALUE" val="136"/>
  <p:tag name="KSO_WM_DIAGRAM_MAX_ITEMCNT" val="4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LAYER_COUNT" val="1"/>
  <p:tag name="KSO_WM_BEAUTIFY_FLAG" val="#wm#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"/>
  <p:tag name="KSO_WM_UNIT_TEXT_FILL_FORE_SCHEMECOLOR_INDEX" val="1"/>
  <p:tag name="KSO_WM_UNIT_TEXT_FILL_TYPE" val="1"/>
  <p:tag name="KSO_WM_UNIT_USESOURCEFORMAT_APPLY" val="1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3205_1*l_h_a*1_2_1"/>
  <p:tag name="KSO_WM_TEMPLATE_CATEGORY" val="diagram"/>
  <p:tag name="KSO_WM_TEMPLATE_INDEX" val="20233205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77.55,&quot;left&quot;:38.7,&quot;top&quot;:111.95,&quot;width&quot;:873.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BEAUTIFY_FLAG" val="#wm#"/>
  <p:tag name="KSO_WM_UNIT_PRESET_TEXT" val="单击添加项标题"/>
  <p:tag name="KSO_WM_UNIT_TEXT_FILL_FORE_SCHEMECOLOR_INDEX" val="1"/>
  <p:tag name="KSO_WM_UNIT_TEXT_FILL_TYPE" val="1"/>
  <p:tag name="KSO_WM_UNIT_USESOURCEFORMAT_APPLY" val="1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7.55,&quot;left&quot;:38.7,&quot;top&quot;:111.95,&quot;width&quot;:873.3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ID" val="diagram20233205_1*l_h_i*1_2_3"/>
  <p:tag name="KSO_WM_TEMPLATE_CATEGORY" val="diagram"/>
  <p:tag name="KSO_WM_TEMPLATE_INDEX" val="20233205"/>
  <p:tag name="KSO_WM_UNIT_LAYERLEVEL" val="1_1_1"/>
  <p:tag name="KSO_WM_TAG_VERSION" val="3.0"/>
  <p:tag name="KSO_WM_DIAGRAM_MAX_ITEMCNT" val="4"/>
  <p:tag name="KSO_WM_DIAGRAM_MIN_ITEMCNT" val="2"/>
  <p:tag name="KSO_WM_DIAGRAM_COLOR_MATCH_VALUE" val="{&quot;shape&quot;:{&quot;fill&quot;:{&quot;solid&quot;:{&quot;brightness&quot;:0,&quot;colorType&quot;:1,&quot;foreColorIndex&quot;:5,&quot;transparency&quot;:0.850000023841857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7.55,&quot;left&quot;:38.7,&quot;top&quot;:111.95,&quot;width&quot;:873.3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3205_1*l_h_i*1_2_2"/>
  <p:tag name="KSO_WM_TEMPLATE_CATEGORY" val="diagram"/>
  <p:tag name="KSO_WM_TEMPLATE_INDEX" val="20233205"/>
  <p:tag name="KSO_WM_UNIT_LAYERLEVEL" val="1_1_1"/>
  <p:tag name="KSO_WM_TAG_VERSION" val="3.0"/>
  <p:tag name="KSO_WM_DIAGRAM_MAX_ITEMCNT" val="4"/>
  <p:tag name="KSO_WM_DIAGRAM_MIN_ITEMCNT" val="2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7.55,&quot;left&quot;:38.7,&quot;top&quot;:111.95,&quot;width&quot;:873.3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3205_1*l_h_i*1_2_1"/>
  <p:tag name="KSO_WM_TEMPLATE_CATEGORY" val="diagram"/>
  <p:tag name="KSO_WM_TEMPLATE_INDEX" val="20233205"/>
  <p:tag name="KSO_WM_UNIT_LAYERLEVEL" val="1_1_1"/>
  <p:tag name="KSO_WM_TAG_VERSION" val="3.0"/>
  <p:tag name="KSO_WM_DIAGRAM_MAX_ITEMCNT" val="4"/>
  <p:tag name="KSO_WM_DIAGRAM_MIN_ITEMCNT" val="2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BEAUTIFY_FLAG" val="#wm#"/>
  <p:tag name="KSO_WM_UNIT_LINE_FORE_SCHEMECOLOR_INDEX" val="6"/>
  <p:tag name="KSO_WM_UNIT_LINE_FILL_TYPE" val="2"/>
  <p:tag name="KSO_WM_UNIT_USESOURCEFORMAT_APPLY" val="1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7.55,&quot;left&quot;:38.7,&quot;top&quot;:111.95,&quot;width&quot;:873.3}"/>
  <p:tag name="KSO_WM_DIAGRAM_VERSION" val="3"/>
  <p:tag name="KSO_WM_DIAGRAM_COLOR_TRICK" val="1"/>
  <p:tag name="KSO_WM_DIAGRAM_COLOR_TEXT_CAN_REMOVE" val="n"/>
  <p:tag name="KSO_WM_UNIT_VALUE" val="90*8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2_1"/>
  <p:tag name="KSO_WM_UNIT_ID" val="diagram20233205_1*l_h_x*1_2_1"/>
  <p:tag name="KSO_WM_TEMPLATE_CATEGORY" val="diagram"/>
  <p:tag name="KSO_WM_TEMPLATE_INDEX" val="20233205"/>
  <p:tag name="KSO_WM_UNIT_LAYERLEVEL" val="1_1_1"/>
  <p:tag name="KSO_WM_TAG_VERSION" val="3.0"/>
  <p:tag name="KSO_WM_DIAGRAM_MAX_ITEMCNT" val="4"/>
  <p:tag name="KSO_WM_DIAGRAM_MIN_ITEMCNT" val="2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BEAUTIFY_FLAG" val="#wm#"/>
  <p:tag name="KSO_WM_UNIT_FILL_TYPE" val="1"/>
  <p:tag name="KSO_WM_UNIT_FILL_FORE_SCHEMECOLOR_INDEX" val="14"/>
  <p:tag name="KSO_WM_UNIT_FILL_FORE_SCHEMECOLOR_INDEX_BRIGHTNESS" val="0"/>
  <p:tag name="KSO_WM_UNIT_USESOURCEFORMAT_APPLY" val="1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7.55,&quot;left&quot;:38.7,&quot;top&quot;:111.95,&quot;width&quot;:873.3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4"/>
  <p:tag name="KSO_WM_UNIT_ID" val="diagram20233205_1*l_h_i*1_1_4"/>
  <p:tag name="KSO_WM_TEMPLATE_CATEGORY" val="diagram"/>
  <p:tag name="KSO_WM_TEMPLATE_INDEX" val="20233205"/>
  <p:tag name="KSO_WM_UNIT_LAYERLEVEL" val="1_1_1"/>
  <p:tag name="KSO_WM_TAG_VERSION" val="3.0"/>
  <p:tag name="KSO_WM_DIAGRAM_MAX_ITEMCNT" val="4"/>
  <p:tag name="KSO_WM_DIAGRAM_MIN_ITEMCNT" val="2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7.55,&quot;left&quot;:38.7,&quot;top&quot;:111.95,&quot;width&quot;:873.3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3205_1*l_h_f*1_1_1"/>
  <p:tag name="KSO_WM_TEMPLATE_CATEGORY" val="diagram"/>
  <p:tag name="KSO_WM_TEMPLATE_INDEX" val="20233205"/>
  <p:tag name="KSO_WM_UNIT_LAYERLEVEL" val="1_1_1"/>
  <p:tag name="KSO_WM_TAG_VERSION" val="3.0"/>
  <p:tag name="KSO_WM_UNIT_VALUE" val="136"/>
  <p:tag name="KSO_WM_DIAGRAM_MAX_ITEMCNT" val="4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LAYER_COUNT" val="1"/>
  <p:tag name="KSO_WM_BEAUTIFY_FLAG" val="#wm#"/>
  <p:tag name="KSO_WM_UNIT_PRESET_TEXT" val="单击此处添加文本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"/>
  <p:tag name="KSO_WM_UNIT_TEXT_FILL_FORE_SCHEMECOLOR_INDEX" val="1"/>
  <p:tag name="KSO_WM_UNIT_TEXT_FILL_TYPE" val="1"/>
  <p:tag name="KSO_WM_UNIT_USESOURCEFORMAT_APPLY" val="1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3205_1*l_h_a*1_1_1"/>
  <p:tag name="KSO_WM_TEMPLATE_CATEGORY" val="diagram"/>
  <p:tag name="KSO_WM_TEMPLATE_INDEX" val="20233205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77.55,&quot;left&quot;:38.7,&quot;top&quot;:111.95,&quot;width&quot;:873.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BEAUTIFY_FLAG" val="#wm#"/>
  <p:tag name="KSO_WM_UNIT_PRESET_TEXT" val="单击添加项标题"/>
  <p:tag name="KSO_WM_UNIT_TEXT_FILL_FORE_SCHEMECOLOR_INDEX" val="1"/>
  <p:tag name="KSO_WM_UNIT_TEXT_FILL_TYPE" val="1"/>
  <p:tag name="KSO_WM_UNIT_USESOURCEFORMAT_APPLY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7.55,&quot;left&quot;:38.7,&quot;top&quot;:111.95,&quot;width&quot;:873.3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3205_1*l_h_i*1_1_1"/>
  <p:tag name="KSO_WM_TEMPLATE_CATEGORY" val="diagram"/>
  <p:tag name="KSO_WM_TEMPLATE_INDEX" val="20233205"/>
  <p:tag name="KSO_WM_UNIT_LAYERLEVEL" val="1_1_1"/>
  <p:tag name="KSO_WM_TAG_VERSION" val="3.0"/>
  <p:tag name="KSO_WM_DIAGRAM_MAX_ITEMCNT" val="4"/>
  <p:tag name="KSO_WM_DIAGRAM_MIN_ITEMCNT" val="2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BEAUTIFY_FLAG" val="#wm#"/>
  <p:tag name="KSO_WM_UNIT_LINE_FORE_SCHEMECOLOR_INDEX" val="5"/>
  <p:tag name="KSO_WM_UNIT_LINE_FILL_TYPE" val="2"/>
  <p:tag name="KSO_WM_UNIT_USESOURCEFORMAT_APPLY" val="1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7.55,&quot;left&quot;:38.7,&quot;top&quot;:111.95,&quot;width&quot;:873.3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ID" val="diagram20233205_1*l_h_i*1_1_3"/>
  <p:tag name="KSO_WM_TEMPLATE_CATEGORY" val="diagram"/>
  <p:tag name="KSO_WM_TEMPLATE_INDEX" val="20233205"/>
  <p:tag name="KSO_WM_UNIT_LAYERLEVEL" val="1_1_1"/>
  <p:tag name="KSO_WM_TAG_VERSION" val="3.0"/>
  <p:tag name="KSO_WM_DIAGRAM_MAX_ITEMCNT" val="4"/>
  <p:tag name="KSO_WM_DIAGRAM_MIN_ITEMCNT" val="2"/>
  <p:tag name="KSO_WM_DIAGRAM_COLOR_MATCH_VALUE" val="{&quot;shape&quot;:{&quot;fill&quot;:{&quot;solid&quot;:{&quot;brightness&quot;:0,&quot;colorType&quot;:1,&quot;foreColorIndex&quot;:5,&quot;transparency&quot;:0.850000023841857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7.55,&quot;left&quot;:38.7,&quot;top&quot;:111.95,&quot;width&quot;:873.3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3205_1*l_h_i*1_1_2"/>
  <p:tag name="KSO_WM_TEMPLATE_CATEGORY" val="diagram"/>
  <p:tag name="KSO_WM_TEMPLATE_INDEX" val="20233205"/>
  <p:tag name="KSO_WM_UNIT_LAYERLEVEL" val="1_1_1"/>
  <p:tag name="KSO_WM_TAG_VERSION" val="3.0"/>
  <p:tag name="KSO_WM_DIAGRAM_MAX_ITEMCNT" val="4"/>
  <p:tag name="KSO_WM_DIAGRAM_MIN_ITEMCNT" val="2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7.55,&quot;left&quot;:38.7,&quot;top&quot;:111.95,&quot;width&quot;:873.3}"/>
  <p:tag name="KSO_WM_DIAGRAM_VERSION" val="3"/>
  <p:tag name="KSO_WM_DIAGRAM_COLOR_TRICK" val="1"/>
  <p:tag name="KSO_WM_DIAGRAM_COLOR_TEXT_CAN_REMOVE" val="n"/>
  <p:tag name="KSO_WM_UNIT_VALUE" val="90*7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1_1"/>
  <p:tag name="KSO_WM_UNIT_ID" val="diagram20233205_1*l_h_x*1_1_1"/>
  <p:tag name="KSO_WM_TEMPLATE_CATEGORY" val="diagram"/>
  <p:tag name="KSO_WM_TEMPLATE_INDEX" val="20233205"/>
  <p:tag name="KSO_WM_UNIT_LAYERLEVEL" val="1_1_1"/>
  <p:tag name="KSO_WM_TAG_VERSION" val="3.0"/>
  <p:tag name="KSO_WM_DIAGRAM_MAX_ITEMCNT" val="4"/>
  <p:tag name="KSO_WM_DIAGRAM_MIN_ITEMCNT" val="2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BEAUTIFY_FLAG" val="#wm#"/>
  <p:tag name="KSO_WM_UNIT_FILL_TYPE" val="1"/>
  <p:tag name="KSO_WM_UNIT_FILL_FORE_SCHEMECOLOR_INDEX" val="14"/>
  <p:tag name="KSO_WM_UNIT_FILL_FORE_SCHEMECOLOR_INDEX_BRIGHTNESS" val="0"/>
  <p:tag name="KSO_WM_UNIT_USESOURCEFORMAT_APPLY" val="1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31861_2"/>
  <p:tag name="KSO_WM_TEMPLATE_SUBCATEGORY" val="0"/>
  <p:tag name="KSO_WM_TEMPLATE_MASTER_TYPE" val="0"/>
  <p:tag name="KSO_WM_TEMPLATE_COLOR_TYPE" val="0"/>
  <p:tag name="KSO_WM_SLIDE_ITEM_CNT" val="3"/>
  <p:tag name="KSO_WM_SLIDE_INDEX" val="2"/>
  <p:tag name="KSO_WM_TAG_VERSION" val="3.0"/>
  <p:tag name="KSO_WM_BEAUTIFY_FLAG" val="#wm#"/>
  <p:tag name="KSO_WM_TEMPLATE_CATEGORY" val="diagram"/>
  <p:tag name="KSO_WM_TEMPLATE_INDEX" val="20231861"/>
  <p:tag name="KSO_WM_DIAGRAM_GROUP_CODE" val="l1-1"/>
  <p:tag name="KSO_WM_SLIDE_DIAGTYPE" val="l"/>
  <p:tag name="KSO_WM_SLIDE_LAYOUT" val="a_l"/>
  <p:tag name="KSO_WM_SLIDE_LAYOUT_CNT" val="1_1"/>
  <p:tag name="KSO_WM_SLIDE_TYPE" val="text"/>
  <p:tag name="KSO_WM_SLIDE_SUBTYPE" val="diag"/>
  <p:tag name="KSO_WM_SLIDE_SIZE" val="843.8*356.15"/>
  <p:tag name="KSO_WM_SLIDE_POSITION" val="59.7*128.9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861_2*a*1"/>
  <p:tag name="KSO_WM_TEMPLATE_CATEGORY" val="diagram"/>
  <p:tag name="KSO_WM_TEMPLATE_INDEX" val="2023186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l1-1"/>
  <p:tag name="KSO_WM_UNIT_TYPE" val="a"/>
  <p:tag name="KSO_WM_UNIT_INDEX" val="1"/>
  <p:tag name="KSO_WM_UNIT_TEXT_TYPE" val="1"/>
  <p:tag name="KSO_WM_UNIT_PRESET_TEXT" val="单击此处添加标题"/>
  <p:tag name="KSO_WM_UNIT_TEXT_FILL_FORE_SCHEMECOLOR_INDEX" val="13"/>
  <p:tag name="KSO_WM_UNIT_TEXT_FILL_TYPE" val="1"/>
  <p:tag name="KSO_WM_UNIT_USESOURCEFORMAT_APPLY" val="1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861_2*l_h_i*1_1_2"/>
  <p:tag name="KSO_WM_TEMPLATE_CATEGORY" val="diagram"/>
  <p:tag name="KSO_WM_TEMPLATE_INDEX" val="20231861"/>
  <p:tag name="KSO_WM_UNIT_LAYERLEVEL" val="1_1_1"/>
  <p:tag name="KSO_WM_TAG_VERSION" val="3.0"/>
  <p:tag name="KSO_WM_DIAGRAM_GROUP_CODE" val="l1-1"/>
  <p:tag name="KSO_WM_UNIT_TYPE" val="l_h_i"/>
  <p:tag name="KSO_WM_UNIT_INDEX" val="1_1_2"/>
  <p:tag name="KSO_WM_DIAGRAM_VERSION" val="3"/>
  <p:tag name="KSO_WM_DIAGRAM_COLOR_TRICK" val="1"/>
  <p:tag name="KSO_WM_DIAGRAM_COLOR_TEXT_CAN_REMOVE" val="n"/>
  <p:tag name="KSO_WM_DIAGRAM_MAX_ITEMCNT" val="3"/>
  <p:tag name="KSO_WM_DIAGRAM_MIN_ITEMCNT" val="2"/>
  <p:tag name="KSO_WM_DIAGRAM_VIRTUALLY_FRAME" val="{&quot;height&quot;:356.1750388944848,&quot;left&quot;:59.69999999999999,&quot;top&quot;:128.90000047559394,&quot;width&quot;:843.8}"/>
  <p:tag name="KSO_WM_DIAGRAM_COLOR_MATCH_VALUE" val="{&quot;shape&quot;:{&quot;fill&quot;:{&quot;gradient&quot;:[{&quot;brightness&quot;:0,&quot;colorType&quot;:1,&quot;foreColorIndex&quot;:5,&quot;pos&quot;:1,&quot;transparency&quot;:1},{&quot;brightness&quot;:0,&quot;colorType&quot;:1,&quot;foreColorIndex&quot;:5,&quot;pos&quot;:1,&quot;transparency&quot;:0},{&quot;brightness&quot;:0.800000011920929,&quot;colorType&quot;:1,&quot;foreColorIndex&quot;:5,&quot;pos&quot;:0,&quot;transparency&quot;:0.8999999761581421}],&quot;type&quot;:3},&quot;glow&quot;:{&quot;colorType&quot;:0},&quot;line&quot;:{&quot;gradient&quot;:[{&quot;brightness&quot;:0,&quot;colorType&quot;:1,&quot;foreColorIndex&quot;:5,&quot;pos&quot;:0.20000000298023224,&quot;transparency&quot;:1},{&quot;brightness&quot;:0.4000000059604645,&quot;colorType&quot;:1,&quot;foreColorIndex&quot;:5,&quot;pos&quot;:1,&quot;transparency&quot;:0}],&quot;type&quot;:2},&quot;shadow&quot;:{&quot;brightness&quot;:-0.25,&quot;colorType&quot;:1,&quot;foreColorIndex&quot;:5,&quot;transparency&quot;:0.9300000071525574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92929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  <p:tag name="KSO_WM_BEAUTIFY_FLAG" val="#wm#"/>
  <p:tag name="KSO_WM_UNIT_FILL_TYPE" val="3"/>
  <p:tag name="KSO_WM_UNIT_LINE_FORE_SCHEMECOLOR_INDEX" val="5"/>
  <p:tag name="KSO_WM_UNIT_SHADOW_SCHEMECOLOR_INDEX" val="5"/>
  <p:tag name="KSO_WM_UNIT_USESOURCEFORMAT_APPLY" val="1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861_2*l_h_a*1_1_1"/>
  <p:tag name="KSO_WM_TEMPLATE_CATEGORY" val="diagram"/>
  <p:tag name="KSO_WM_TEMPLATE_INDEX" val="20231861"/>
  <p:tag name="KSO_WM_UNIT_LAYERLEVEL" val="1_1_1"/>
  <p:tag name="KSO_WM_TAG_VERSION" val="3.0"/>
  <p:tag name="KSO_WM_UNIT_ISCONTENTSTITLE" val="0"/>
  <p:tag name="KSO_WM_UNIT_ISNUMDGMTITLE" val="0"/>
  <p:tag name="KSO_WM_UNIT_NOCLEAR" val="0"/>
  <p:tag name="KSO_WM_DIAGRAM_GROUP_CODE" val="l1-1"/>
  <p:tag name="KSO_WM_UNIT_TYPE" val="l_h_a"/>
  <p:tag name="KSO_WM_UNIT_INDEX" val="1_1_1"/>
  <p:tag name="KSO_WM_DIAGRAM_VERSION" val="3"/>
  <p:tag name="KSO_WM_DIAGRAM_COLOR_TRICK" val="1"/>
  <p:tag name="KSO_WM_DIAGRAM_COLOR_TEXT_CAN_REMOVE" val="n"/>
  <p:tag name="KSO_WM_UNIT_VALUE" val="10"/>
  <p:tag name="KSO_WM_UNIT_TEXT_TYPE" val="1"/>
  <p:tag name="KSO_WM_DIAGRAM_MAX_ITEMCNT" val="3"/>
  <p:tag name="KSO_WM_DIAGRAM_MIN_ITEMCNT" val="2"/>
  <p:tag name="KSO_WM_DIAGRAM_VIRTUALLY_FRAME" val="{&quot;height&quot;:356.1750388944848,&quot;left&quot;:59.69999999999999,&quot;top&quot;:128.90000047559394,&quot;width&quot;:843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  <p:tag name="KSO_WM_BEAUTIFY_FLAG" val="#wm#"/>
  <p:tag name="KSO_WM_UNIT_PRESET_TEXT" val="添加标题内容"/>
  <p:tag name="KSO_WM_UNIT_TEXT_FILL_FORE_SCHEMECOLOR_INDEX" val="1"/>
  <p:tag name="KSO_WM_UNIT_TEXT_FILL_TYPE" val="1"/>
  <p:tag name="KSO_WM_UNIT_USESOURCEFORMAT_APPLY" val="1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861_2*l_h_i*1_1_1"/>
  <p:tag name="KSO_WM_TEMPLATE_CATEGORY" val="diagram"/>
  <p:tag name="KSO_WM_TEMPLATE_INDEX" val="20231861"/>
  <p:tag name="KSO_WM_UNIT_LAYERLEVEL" val="1_1_1"/>
  <p:tag name="KSO_WM_TAG_VERSION" val="3.0"/>
  <p:tag name="KSO_WM_DIAGRAM_GROUP_CODE" val="l1-1"/>
  <p:tag name="KSO_WM_UNIT_TYPE" val="l_h_i"/>
  <p:tag name="KSO_WM_UNIT_INDEX" val="1_1_1"/>
  <p:tag name="KSO_WM_DIAGRAM_VERSION" val="3"/>
  <p:tag name="KSO_WM_DIAGRAM_COLOR_TRICK" val="1"/>
  <p:tag name="KSO_WM_DIAGRAM_COLOR_TEXT_CAN_REMOVE" val="n"/>
  <p:tag name="KSO_WM_DIAGRAM_MAX_ITEMCNT" val="3"/>
  <p:tag name="KSO_WM_DIAGRAM_MIN_ITEMCNT" val="2"/>
  <p:tag name="KSO_WM_DIAGRAM_VIRTUALLY_FRAME" val="{&quot;height&quot;:356.1750388944848,&quot;left&quot;:59.69999999999999,&quot;top&quot;:128.90000047559394,&quot;width&quot;:843.8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0.8999999761581421},{&quot;brightness&quot;:0,&quot;colorType&quot;:1,&quot;foreColorIndex&quot;:5,&quot;pos&quot;:1,&quot;transparency&quot;:0.20000000298023224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5,6,5,6,5,6]}"/>
  <p:tag name="KSO_WM_BEAUTIFY_FLAG" val="#wm#"/>
  <p:tag name="KSO_WM_UNIT_LINE_FORE_SCHEMECOLOR_INDEX" val="5"/>
  <p:tag name="KSO_WM_UNIT_USESOURCEFORMAT_APPLY" val="1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861_2*l_h_f*1_1_1"/>
  <p:tag name="KSO_WM_TEMPLATE_CATEGORY" val="diagram"/>
  <p:tag name="KSO_WM_TEMPLATE_INDEX" val="20231861"/>
  <p:tag name="KSO_WM_UNIT_LAYERLEVEL" val="1_1_1"/>
  <p:tag name="KSO_WM_TAG_VERSION" val="3.0"/>
  <p:tag name="KSO_WM_UNIT_SUBTYPE" val="a"/>
  <p:tag name="KSO_WM_UNIT_NOCLEAR" val="0"/>
  <p:tag name="KSO_WM_DIAGRAM_GROUP_CODE" val="l1-1"/>
  <p:tag name="KSO_WM_UNIT_TYPE" val="l_h_f"/>
  <p:tag name="KSO_WM_UNIT_INDEX" val="1_1_1"/>
  <p:tag name="KSO_WM_DIAGRAM_VERSION" val="3"/>
  <p:tag name="KSO_WM_DIAGRAM_COLOR_TRICK" val="1"/>
  <p:tag name="KSO_WM_DIAGRAM_COLOR_TEXT_CAN_REMOVE" val="n"/>
  <p:tag name="KSO_WM_UNIT_VALUE" val="96"/>
  <p:tag name="KSO_WM_UNIT_TEXT_TYPE" val="1"/>
  <p:tag name="KSO_WM_DIAGRAM_MAX_ITEMCNT" val="3"/>
  <p:tag name="KSO_WM_DIAGRAM_MIN_ITEMCNT" val="2"/>
  <p:tag name="KSO_WM_DIAGRAM_VIRTUALLY_FRAME" val="{&quot;height&quot;:356.1750388944848,&quot;left&quot;:59.69999999999999,&quot;top&quot;:128.90000047559394,&quot;width&quot;:843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  <p:tag name="KSO_WM_UNIT_TEXT_LAYER_COUNT" val="1"/>
  <p:tag name="KSO_WM_BEAUTIFY_FLAG" val="#wm#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。"/>
  <p:tag name="KSO_WM_UNIT_TEXT_FILL_FORE_SCHEMECOLOR_INDEX" val="1"/>
  <p:tag name="KSO_WM_UNIT_TEXT_FILL_TYPE" val="1"/>
  <p:tag name="KSO_WM_UNIT_USESOURCEFORMAT_APPLY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861_2*l_h_i*1_2_2"/>
  <p:tag name="KSO_WM_TEMPLATE_CATEGORY" val="diagram"/>
  <p:tag name="KSO_WM_TEMPLATE_INDEX" val="20231861"/>
  <p:tag name="KSO_WM_UNIT_LAYERLEVEL" val="1_1_1"/>
  <p:tag name="KSO_WM_TAG_VERSION" val="3.0"/>
  <p:tag name="KSO_WM_DIAGRAM_GROUP_CODE" val="l1-1"/>
  <p:tag name="KSO_WM_UNIT_TYPE" val="l_h_i"/>
  <p:tag name="KSO_WM_UNIT_INDEX" val="1_2_2"/>
  <p:tag name="KSO_WM_DIAGRAM_VERSION" val="3"/>
  <p:tag name="KSO_WM_DIAGRAM_COLOR_TRICK" val="1"/>
  <p:tag name="KSO_WM_DIAGRAM_COLOR_TEXT_CAN_REMOVE" val="n"/>
  <p:tag name="KSO_WM_DIAGRAM_MAX_ITEMCNT" val="3"/>
  <p:tag name="KSO_WM_DIAGRAM_MIN_ITEMCNT" val="2"/>
  <p:tag name="KSO_WM_DIAGRAM_VIRTUALLY_FRAME" val="{&quot;height&quot;:356.1750388944848,&quot;left&quot;:59.69999999999999,&quot;top&quot;:128.90000047559394,&quot;width&quot;:843.8}"/>
  <p:tag name="KSO_WM_DIAGRAM_COLOR_MATCH_VALUE" val="{&quot;shape&quot;:{&quot;fill&quot;:{&quot;gradient&quot;:[{&quot;brightness&quot;:0,&quot;colorType&quot;:1,&quot;foreColorIndex&quot;:5,&quot;pos&quot;:1,&quot;transparency&quot;:1},{&quot;brightness&quot;:0,&quot;colorType&quot;:1,&quot;foreColorIndex&quot;:5,&quot;pos&quot;:1,&quot;transparency&quot;:0},{&quot;brightness&quot;:0.800000011920929,&quot;colorType&quot;:1,&quot;foreColorIndex&quot;:5,&quot;pos&quot;:0,&quot;transparency&quot;:0.8999999761581421}],&quot;type&quot;:3},&quot;glow&quot;:{&quot;colorType&quot;:0},&quot;line&quot;:{&quot;gradient&quot;:[{&quot;brightness&quot;:0,&quot;colorType&quot;:1,&quot;foreColorIndex&quot;:5,&quot;pos&quot;:0.20000000298023224,&quot;transparency&quot;:1},{&quot;brightness&quot;:0.4000000059604645,&quot;colorType&quot;:1,&quot;foreColorIndex&quot;:5,&quot;pos&quot;:1,&quot;transparency&quot;:0}],&quot;type&quot;:2},&quot;shadow&quot;:{&quot;brightness&quot;:-0.25,&quot;colorType&quot;:1,&quot;foreColorIndex&quot;:5,&quot;transparency&quot;:0.9300000071525574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92929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  <p:tag name="KSO_WM_BEAUTIFY_FLAG" val="#wm#"/>
  <p:tag name="KSO_WM_UNIT_FILL_TYPE" val="3"/>
  <p:tag name="KSO_WM_UNIT_LINE_FORE_SCHEMECOLOR_INDEX" val="6"/>
  <p:tag name="KSO_WM_UNIT_SHADOW_SCHEMECOLOR_INDEX" val="6"/>
  <p:tag name="KSO_WM_UNIT_USESOURCEFORMAT_APPLY" val="1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861_2*l_h_i*1_3_2"/>
  <p:tag name="KSO_WM_TEMPLATE_CATEGORY" val="diagram"/>
  <p:tag name="KSO_WM_TEMPLATE_INDEX" val="20231861"/>
  <p:tag name="KSO_WM_UNIT_LAYERLEVEL" val="1_1_1"/>
  <p:tag name="KSO_WM_TAG_VERSION" val="3.0"/>
  <p:tag name="KSO_WM_DIAGRAM_GROUP_CODE" val="l1-1"/>
  <p:tag name="KSO_WM_UNIT_TYPE" val="l_h_i"/>
  <p:tag name="KSO_WM_UNIT_INDEX" val="1_3_2"/>
  <p:tag name="KSO_WM_DIAGRAM_VERSION" val="3"/>
  <p:tag name="KSO_WM_DIAGRAM_COLOR_TRICK" val="1"/>
  <p:tag name="KSO_WM_DIAGRAM_COLOR_TEXT_CAN_REMOVE" val="n"/>
  <p:tag name="KSO_WM_DIAGRAM_MAX_ITEMCNT" val="3"/>
  <p:tag name="KSO_WM_DIAGRAM_MIN_ITEMCNT" val="2"/>
  <p:tag name="KSO_WM_DIAGRAM_VIRTUALLY_FRAME" val="{&quot;height&quot;:356.1750388944848,&quot;left&quot;:59.69999999999999,&quot;top&quot;:128.90000047559394,&quot;width&quot;:843.8}"/>
  <p:tag name="KSO_WM_DIAGRAM_COLOR_MATCH_VALUE" val="{&quot;shape&quot;:{&quot;fill&quot;:{&quot;gradient&quot;:[{&quot;brightness&quot;:0,&quot;colorType&quot;:1,&quot;foreColorIndex&quot;:5,&quot;pos&quot;:1,&quot;transparency&quot;:1},{&quot;brightness&quot;:0,&quot;colorType&quot;:1,&quot;foreColorIndex&quot;:5,&quot;pos&quot;:1,&quot;transparency&quot;:0},{&quot;brightness&quot;:0.800000011920929,&quot;colorType&quot;:1,&quot;foreColorIndex&quot;:5,&quot;pos&quot;:0,&quot;transparency&quot;:0.8999999761581421}],&quot;type&quot;:3},&quot;glow&quot;:{&quot;colorType&quot;:0},&quot;line&quot;:{&quot;gradient&quot;:[{&quot;brightness&quot;:0,&quot;colorType&quot;:1,&quot;foreColorIndex&quot;:5,&quot;pos&quot;:0.20000000298023224,&quot;transparency&quot;:1},{&quot;brightness&quot;:0.4000000059604645,&quot;colorType&quot;:1,&quot;foreColorIndex&quot;:5,&quot;pos&quot;:1,&quot;transparency&quot;:0}],&quot;type&quot;:2},&quot;shadow&quot;:{&quot;brightness&quot;:-0.25,&quot;colorType&quot;:1,&quot;foreColorIndex&quot;:5,&quot;transparency&quot;:0.9300000071525574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92929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  <p:tag name="KSO_WM_BEAUTIFY_FLAG" val="#wm#"/>
  <p:tag name="KSO_WM_UNIT_FILL_TYPE" val="3"/>
  <p:tag name="KSO_WM_UNIT_LINE_FORE_SCHEMECOLOR_INDEX" val="5"/>
  <p:tag name="KSO_WM_UNIT_SHADOW_SCHEMECOLOR_INDEX" val="5"/>
  <p:tag name="KSO_WM_UNIT_USESOURCEFORMAT_APPLY" val="1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861_2*l_h_a*1_2_1"/>
  <p:tag name="KSO_WM_TEMPLATE_CATEGORY" val="diagram"/>
  <p:tag name="KSO_WM_TEMPLATE_INDEX" val="20231861"/>
  <p:tag name="KSO_WM_UNIT_LAYERLEVEL" val="1_1_1"/>
  <p:tag name="KSO_WM_TAG_VERSION" val="3.0"/>
  <p:tag name="KSO_WM_UNIT_ISCONTENTSTITLE" val="0"/>
  <p:tag name="KSO_WM_UNIT_ISNUMDGMTITLE" val="0"/>
  <p:tag name="KSO_WM_UNIT_NOCLEAR" val="0"/>
  <p:tag name="KSO_WM_DIAGRAM_GROUP_CODE" val="l1-1"/>
  <p:tag name="KSO_WM_UNIT_TYPE" val="l_h_a"/>
  <p:tag name="KSO_WM_UNIT_INDEX" val="1_2_1"/>
  <p:tag name="KSO_WM_DIAGRAM_VERSION" val="3"/>
  <p:tag name="KSO_WM_DIAGRAM_COLOR_TRICK" val="1"/>
  <p:tag name="KSO_WM_DIAGRAM_COLOR_TEXT_CAN_REMOVE" val="n"/>
  <p:tag name="KSO_WM_UNIT_VALUE" val="10"/>
  <p:tag name="KSO_WM_UNIT_TEXT_TYPE" val="1"/>
  <p:tag name="KSO_WM_DIAGRAM_MAX_ITEMCNT" val="3"/>
  <p:tag name="KSO_WM_DIAGRAM_MIN_ITEMCNT" val="2"/>
  <p:tag name="KSO_WM_DIAGRAM_VIRTUALLY_FRAME" val="{&quot;height&quot;:356.1750388944848,&quot;left&quot;:59.69999999999999,&quot;top&quot;:128.90000047559394,&quot;width&quot;:843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  <p:tag name="KSO_WM_BEAUTIFY_FLAG" val="#wm#"/>
  <p:tag name="KSO_WM_UNIT_PRESET_TEXT" val="添加标题内容"/>
  <p:tag name="KSO_WM_UNIT_TEXT_FILL_FORE_SCHEMECOLOR_INDEX" val="1"/>
  <p:tag name="KSO_WM_UNIT_TEXT_FILL_TYPE" val="1"/>
  <p:tag name="KSO_WM_UNIT_USESOURCEFORMAT_APPLY" val="1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861_2*l_h_i*1_2_1"/>
  <p:tag name="KSO_WM_TEMPLATE_CATEGORY" val="diagram"/>
  <p:tag name="KSO_WM_TEMPLATE_INDEX" val="20231861"/>
  <p:tag name="KSO_WM_UNIT_LAYERLEVEL" val="1_1_1"/>
  <p:tag name="KSO_WM_TAG_VERSION" val="3.0"/>
  <p:tag name="KSO_WM_DIAGRAM_GROUP_CODE" val="l1-1"/>
  <p:tag name="KSO_WM_UNIT_TYPE" val="l_h_i"/>
  <p:tag name="KSO_WM_UNIT_INDEX" val="1_2_1"/>
  <p:tag name="KSO_WM_DIAGRAM_VERSION" val="3"/>
  <p:tag name="KSO_WM_DIAGRAM_COLOR_TRICK" val="1"/>
  <p:tag name="KSO_WM_DIAGRAM_COLOR_TEXT_CAN_REMOVE" val="n"/>
  <p:tag name="KSO_WM_DIAGRAM_MAX_ITEMCNT" val="3"/>
  <p:tag name="KSO_WM_DIAGRAM_MIN_ITEMCNT" val="2"/>
  <p:tag name="KSO_WM_DIAGRAM_VIRTUALLY_FRAME" val="{&quot;height&quot;:356.1750388944848,&quot;left&quot;:59.69999999999999,&quot;top&quot;:128.90000047559394,&quot;width&quot;:843.8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0.8999999761581421},{&quot;brightness&quot;:0,&quot;colorType&quot;:1,&quot;foreColorIndex&quot;:5,&quot;pos&quot;:1,&quot;transparency&quot;:0.20000000298023224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5,6,5,6,5,6]}"/>
  <p:tag name="KSO_WM_BEAUTIFY_FLAG" val="#wm#"/>
  <p:tag name="KSO_WM_UNIT_LINE_FORE_SCHEMECOLOR_INDEX" val="6"/>
  <p:tag name="KSO_WM_UNIT_USESOURCEFORMAT_APPLY" val="1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861_2*l_h_f*1_2_1"/>
  <p:tag name="KSO_WM_TEMPLATE_CATEGORY" val="diagram"/>
  <p:tag name="KSO_WM_TEMPLATE_INDEX" val="20231861"/>
  <p:tag name="KSO_WM_UNIT_LAYERLEVEL" val="1_1_1"/>
  <p:tag name="KSO_WM_TAG_VERSION" val="3.0"/>
  <p:tag name="KSO_WM_UNIT_SUBTYPE" val="a"/>
  <p:tag name="KSO_WM_UNIT_NOCLEAR" val="0"/>
  <p:tag name="KSO_WM_DIAGRAM_GROUP_CODE" val="l1-1"/>
  <p:tag name="KSO_WM_UNIT_TYPE" val="l_h_f"/>
  <p:tag name="KSO_WM_UNIT_INDEX" val="1_2_1"/>
  <p:tag name="KSO_WM_DIAGRAM_VERSION" val="3"/>
  <p:tag name="KSO_WM_DIAGRAM_COLOR_TRICK" val="1"/>
  <p:tag name="KSO_WM_DIAGRAM_COLOR_TEXT_CAN_REMOVE" val="n"/>
  <p:tag name="KSO_WM_UNIT_VALUE" val="96"/>
  <p:tag name="KSO_WM_UNIT_TEXT_TYPE" val="1"/>
  <p:tag name="KSO_WM_DIAGRAM_MAX_ITEMCNT" val="3"/>
  <p:tag name="KSO_WM_DIAGRAM_MIN_ITEMCNT" val="2"/>
  <p:tag name="KSO_WM_DIAGRAM_VIRTUALLY_FRAME" val="{&quot;height&quot;:356.1750388944848,&quot;left&quot;:59.69999999999999,&quot;top&quot;:128.90000047559394,&quot;width&quot;:843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  <p:tag name="KSO_WM_UNIT_TEXT_LAYER_COUNT" val="1"/>
  <p:tag name="KSO_WM_BEAUTIFY_FLAG" val="#wm#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。"/>
  <p:tag name="KSO_WM_UNIT_TEXT_FILL_FORE_SCHEMECOLOR_INDEX" val="1"/>
  <p:tag name="KSO_WM_UNIT_TEXT_FILL_TYPE" val="1"/>
  <p:tag name="KSO_WM_UNIT_USESOURCEFORMAT_APPLY" val="1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861_2*l_h_a*1_3_1"/>
  <p:tag name="KSO_WM_TEMPLATE_CATEGORY" val="diagram"/>
  <p:tag name="KSO_WM_TEMPLATE_INDEX" val="20231861"/>
  <p:tag name="KSO_WM_UNIT_LAYERLEVEL" val="1_1_1"/>
  <p:tag name="KSO_WM_TAG_VERSION" val="3.0"/>
  <p:tag name="KSO_WM_UNIT_ISCONTENTSTITLE" val="0"/>
  <p:tag name="KSO_WM_UNIT_ISNUMDGMTITLE" val="0"/>
  <p:tag name="KSO_WM_UNIT_NOCLEAR" val="0"/>
  <p:tag name="KSO_WM_DIAGRAM_GROUP_CODE" val="l1-1"/>
  <p:tag name="KSO_WM_UNIT_TYPE" val="l_h_a"/>
  <p:tag name="KSO_WM_UNIT_INDEX" val="1_3_1"/>
  <p:tag name="KSO_WM_DIAGRAM_VERSION" val="3"/>
  <p:tag name="KSO_WM_DIAGRAM_COLOR_TRICK" val="1"/>
  <p:tag name="KSO_WM_DIAGRAM_COLOR_TEXT_CAN_REMOVE" val="n"/>
  <p:tag name="KSO_WM_UNIT_VALUE" val="10"/>
  <p:tag name="KSO_WM_UNIT_TEXT_TYPE" val="1"/>
  <p:tag name="KSO_WM_DIAGRAM_MAX_ITEMCNT" val="3"/>
  <p:tag name="KSO_WM_DIAGRAM_MIN_ITEMCNT" val="2"/>
  <p:tag name="KSO_WM_DIAGRAM_VIRTUALLY_FRAME" val="{&quot;height&quot;:356.1750388944848,&quot;left&quot;:59.69999999999999,&quot;top&quot;:128.90000047559394,&quot;width&quot;:843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  <p:tag name="KSO_WM_BEAUTIFY_FLAG" val="#wm#"/>
  <p:tag name="KSO_WM_UNIT_PRESET_TEXT" val="添加标题内容"/>
  <p:tag name="KSO_WM_UNIT_TEXT_FILL_FORE_SCHEMECOLOR_INDEX" val="1"/>
  <p:tag name="KSO_WM_UNIT_TEXT_FILL_TYPE" val="1"/>
  <p:tag name="KSO_WM_UNIT_USESOURCEFORMAT_APPLY" val="1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861_2*l_h_i*1_3_1"/>
  <p:tag name="KSO_WM_TEMPLATE_CATEGORY" val="diagram"/>
  <p:tag name="KSO_WM_TEMPLATE_INDEX" val="20231861"/>
  <p:tag name="KSO_WM_UNIT_LAYERLEVEL" val="1_1_1"/>
  <p:tag name="KSO_WM_TAG_VERSION" val="3.0"/>
  <p:tag name="KSO_WM_DIAGRAM_GROUP_CODE" val="l1-1"/>
  <p:tag name="KSO_WM_UNIT_TYPE" val="l_h_i"/>
  <p:tag name="KSO_WM_UNIT_INDEX" val="1_3_1"/>
  <p:tag name="KSO_WM_DIAGRAM_VERSION" val="3"/>
  <p:tag name="KSO_WM_DIAGRAM_COLOR_TRICK" val="1"/>
  <p:tag name="KSO_WM_DIAGRAM_COLOR_TEXT_CAN_REMOVE" val="n"/>
  <p:tag name="KSO_WM_DIAGRAM_MAX_ITEMCNT" val="3"/>
  <p:tag name="KSO_WM_DIAGRAM_MIN_ITEMCNT" val="2"/>
  <p:tag name="KSO_WM_DIAGRAM_VIRTUALLY_FRAME" val="{&quot;height&quot;:356.1750388944848,&quot;left&quot;:59.69999999999999,&quot;top&quot;:128.90000047559394,&quot;width&quot;:843.8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0.8999999761581421},{&quot;brightness&quot;:0,&quot;colorType&quot;:1,&quot;foreColorIndex&quot;:5,&quot;pos&quot;:1,&quot;transparency&quot;:0.20000000298023224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5,6,5,6,5,6]}"/>
  <p:tag name="KSO_WM_BEAUTIFY_FLAG" val="#wm#"/>
  <p:tag name="KSO_WM_UNIT_LINE_FORE_SCHEMECOLOR_INDEX" val="5"/>
  <p:tag name="KSO_WM_UNIT_USESOURCEFORMAT_APPLY" val="1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861_2*l_h_f*1_3_1"/>
  <p:tag name="KSO_WM_TEMPLATE_CATEGORY" val="diagram"/>
  <p:tag name="KSO_WM_TEMPLATE_INDEX" val="20231861"/>
  <p:tag name="KSO_WM_UNIT_LAYERLEVEL" val="1_1_1"/>
  <p:tag name="KSO_WM_TAG_VERSION" val="3.0"/>
  <p:tag name="KSO_WM_UNIT_SUBTYPE" val="a"/>
  <p:tag name="KSO_WM_UNIT_NOCLEAR" val="0"/>
  <p:tag name="KSO_WM_DIAGRAM_GROUP_CODE" val="l1-1"/>
  <p:tag name="KSO_WM_UNIT_TYPE" val="l_h_f"/>
  <p:tag name="KSO_WM_UNIT_INDEX" val="1_3_1"/>
  <p:tag name="KSO_WM_DIAGRAM_VERSION" val="3"/>
  <p:tag name="KSO_WM_DIAGRAM_COLOR_TRICK" val="1"/>
  <p:tag name="KSO_WM_DIAGRAM_COLOR_TEXT_CAN_REMOVE" val="n"/>
  <p:tag name="KSO_WM_UNIT_VALUE" val="96"/>
  <p:tag name="KSO_WM_UNIT_TEXT_TYPE" val="1"/>
  <p:tag name="KSO_WM_DIAGRAM_MAX_ITEMCNT" val="3"/>
  <p:tag name="KSO_WM_DIAGRAM_MIN_ITEMCNT" val="2"/>
  <p:tag name="KSO_WM_DIAGRAM_VIRTUALLY_FRAME" val="{&quot;height&quot;:356.1750388944848,&quot;left&quot;:59.69999999999999,&quot;top&quot;:128.90000047559394,&quot;width&quot;:843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  <p:tag name="KSO_WM_UNIT_TEXT_LAYER_COUNT" val="1"/>
  <p:tag name="KSO_WM_BEAUTIFY_FLAG" val="#wm#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。"/>
  <p:tag name="KSO_WM_UNIT_TEXT_FILL_FORE_SCHEMECOLOR_INDEX" val="1"/>
  <p:tag name="KSO_WM_UNIT_TEXT_FILL_TYPE" val="1"/>
  <p:tag name="KSO_WM_UNIT_USESOURCEFORMAT_APPLY" val="1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left"/>
  <p:tag name="KSO_WM_SLIDE_HAS_MASK" val="0"/>
  <p:tag name="KSO_WM_SLIDE_ITEM_CNT" val="0"/>
  <p:tag name="KSO_WM_SLIDE_TYPE" val="sectionTitle"/>
  <p:tag name="KSO_WM_TEMPLATE_SUBCATEGORY" val="29"/>
  <p:tag name="KSO_WM_BEAUTIFY_FLAG" val="#wm#"/>
  <p:tag name="KSO_WM_TEMPLATE_SLIDE_ID" val="slide_0e3ab8503af4c08e"/>
  <p:tag name="KSO_WM_TEMPLATE_INDEX" val="40480225"/>
  <p:tag name="KSO_WM_TEMPLATE_CATEGORY" val="custom"/>
  <p:tag name="KSO_WM_SLIDE_INDEX" val="3"/>
  <p:tag name="KSO_WM_SLIDE_ID" val="custom40480225_2"/>
  <p:tag name="KSO_WM_TEMPLATE_MASTER_TYPE" val="0"/>
  <p:tag name="KSO_WM_SLIDE_LAYOUT" val="a_e"/>
  <p:tag name="KSO_WM_SLIDE_LAYOUT_CNT" val="1_1"/>
  <p:tag name="KSO_WM_TAG_VERSION" val="3.0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BEAUTIFY_FLAG" val="#wm#"/>
  <p:tag name="KSO_WM_UNIT_INDEX" val="1"/>
  <p:tag name="KSO_WM_UNIT_TEXT_TYPE" val="1"/>
  <p:tag name="KSO_WM_UNIT_TYPE" val="a"/>
  <p:tag name="KSO_WM_LAYOUT_CHECK_HASH" val="fbdd290fd0e45ce09771d81c63aa407642704f3e"/>
  <p:tag name="KSO_WM_NEWLAYOUT_ID" val="946"/>
  <p:tag name="KSO_WM_UNIT_PRESET_TEXT" val="单击此处添加章节标题"/>
  <p:tag name="KSO_WM_UNIT_ID" val="_10*a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99eecf481af265af18abe8f9c13d2f6fa09e5f38"/>
  <p:tag name="KSO_WM_NEWLAYOUT_GROUP_ID" val="layout_2"/>
  <p:tag name="KSO_WM_NEWLAYOUT_ID" val="slide_575721c834a94fa4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BEAUTIFY_FLAG" val="#wm#"/>
  <p:tag name="KSO_WM_UNIT_INDEX" val="1"/>
  <p:tag name="KSO_WM_UNIT_TYPE" val="e"/>
  <p:tag name="KSO_WM_UNIT_PRESET_TEXT" val="01"/>
  <p:tag name="KSO_WM_UNIT_ID" val="_10*e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25312"/>
  <p:tag name="KSO_WM_TEMPLATE_SLIDE_ID" val="slide_5590a1d109e7c98d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2b69b1a22ef787c69cb2007d953ab8c2d788715"/>
  <p:tag name="KSO_WM_NEWLAYOUT_GROUP_ID" val="layout_10004"/>
  <p:tag name="KSO_WM_NEWLAYOUT_ID" val="slide_5590a1d109e7c98d"/>
  <p:tag name="KSO_WM_UNIT_PRESET_TEXT" val="单击此处添加标题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25312"/>
  <p:tag name="KSO_WM_TEMPLATE_SLIDE_ID" val="slide_4e8a2b389c8bbf30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b659d660fe08daf1577ad11d0e116f3681246a0"/>
  <p:tag name="KSO_WM_NEWLAYOUT_GROUP_ID" val="layout_26"/>
  <p:tag name="KSO_WM_NEWLAYOUT_ID" val="slide_4e8a2b389c8bbf30"/>
  <p:tag name="KSO_WM_UNIT_PRESET_TEXT" val="单击此处添加标题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552.2*359.95"/>
  <p:tag name="KSO_WM_SLIDE_POSITION" val="359.75*131.2"/>
  <p:tag name="KSO_WM_SLIDE_LAYOUT" val="a_d_m"/>
  <p:tag name="KSO_WM_SLIDE_LAYOUT_CNT" val="1_1_1"/>
  <p:tag name="KSO_WM_SPECIAL_SOURCE" val="bdnull"/>
  <p:tag name="KSO_WM_DIAGRAM_GROUP_CODE" val="m1-1"/>
  <p:tag name="KSO_WM_SLIDE_DIAGTYPE" val="m"/>
  <p:tag name="KSO_WM_TEMPLATE_INDEX" val="20233222"/>
  <p:tag name="KSO_WM_TEMPLATE_SUBCATEGORY" val="0"/>
  <p:tag name="KSO_WM_SLIDE_INDEX" val="1"/>
  <p:tag name="KSO_WM_TAG_VERSION" val="3.0"/>
  <p:tag name="KSO_WM_SLIDE_ID" val="custom20233222_1"/>
  <p:tag name="KSO_WM_SLIDE_ITEM_CNT" val="3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,&quot;left&quot;:48,&quot;top&quot;:131.175,&quot;width&quot;:863.975}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b659d660fe08daf1577ad11d0e116f3681246a0"/>
  <p:tag name="KSO_WM_NEWLAYOUT_GROUP_ID" val="layout_26"/>
  <p:tag name="KSO_WM_NEWLAYOUT_ID" val="slide_4e8a2b389c8bbf30"/>
  <p:tag name="KSO_WM_UNIT_PRESET_TEXT" val="单击此处添加标题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m_i"/>
  <p:tag name="KSO_WM_UNIT_INDEX" val="1_3"/>
  <p:tag name="KSO_WM_UNIT_ID" val="diagram20235652_2*m_i*1_3"/>
  <p:tag name="KSO_WM_TEMPLATE_CATEGORY" val="diagram"/>
  <p:tag name="KSO_WM_TEMPLATE_INDEX" val="20235652"/>
  <p:tag name="KSO_WM_UNIT_LAYERLEVEL" val="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m1-1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solid&quot;:{&quot;brightness&quot;:0,&quot;colorType&quot;:2,&quot;rgb&quot;:&quot;#ffffff&quot;,&quot;transparency&quot;: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1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m_h_i"/>
  <p:tag name="KSO_WM_UNIT_INDEX" val="1_1_1"/>
  <p:tag name="KSO_WM_UNIT_ID" val="diagram20235652_2*m_h_i*1_1_1"/>
  <p:tag name="KSO_WM_TEMPLATE_CATEGORY" val="diagram"/>
  <p:tag name="KSO_WM_TEMPLATE_INDEX" val="20235652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UBTYPE" val="d"/>
  <p:tag name="KSO_WM_UNIT_TEXT_FILL_TYPE" val="1"/>
  <p:tag name="KSO_WM_DIAGRAM_GROUP_CODE" val="m1-1"/>
  <p:tag name="KSO_WM_DIAGRAM_VERSION" val="3"/>
  <p:tag name="KSO_WM_DIAGRAM_COLOR_TRICK" val="1"/>
  <p:tag name="KSO_WM_DIAGRAM_COLOR_TEXT_CAN_REMOVE" val="n"/>
  <p:tag name="KSO_WM_BEAUTIFY_FLAG" val="#wm#"/>
  <p:tag name="KSO_WM_UNIT_FILL_TYPE" val="1"/>
  <p:tag name="KSO_WM_UNIT_FILL_FORE_SCHEMECOLOR_INDEX" val="5"/>
  <p:tag name="KSO_WM_UNIT_FILL_FORE_SCHEMECOLOR_INDEX_BRIGHTNESS" val="0"/>
  <p:tag name="KSO_WM_UNIT_USESOURCEFORMAT_APPLY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m_h_i"/>
  <p:tag name="KSO_WM_UNIT_INDEX" val="1_2_1"/>
  <p:tag name="KSO_WM_UNIT_ID" val="diagram20235652_2*m_h_i*1_2_1"/>
  <p:tag name="KSO_WM_TEMPLATE_CATEGORY" val="diagram"/>
  <p:tag name="KSO_WM_TEMPLATE_INDEX" val="20235652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UBTYPE" val="d"/>
  <p:tag name="KSO_WM_UNIT_TEXT_FILL_TYPE" val="1"/>
  <p:tag name="KSO_WM_DIAGRAM_GROUP_CODE" val="m1-1"/>
  <p:tag name="KSO_WM_DIAGRAM_VERSION" val="3"/>
  <p:tag name="KSO_WM_DIAGRAM_COLOR_TRICK" val="1"/>
  <p:tag name="KSO_WM_DIAGRAM_COLOR_TEXT_CAN_REMOVE" val="n"/>
  <p:tag name="KSO_WM_BEAUTIFY_FLAG" val="#wm#"/>
  <p:tag name="KSO_WM_UNIT_FILL_TYPE" val="1"/>
  <p:tag name="KSO_WM_UNIT_FILL_FORE_SCHEMECOLOR_INDEX" val="5"/>
  <p:tag name="KSO_WM_UNIT_FILL_FORE_SCHEMECOLOR_INDEX_BRIGHTNESS" val="0"/>
  <p:tag name="KSO_WM_UNIT_USESOURCEFORMAT_APPLY" val="1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m_h_i"/>
  <p:tag name="KSO_WM_UNIT_INDEX" val="1_3_1"/>
  <p:tag name="KSO_WM_UNIT_ID" val="diagram20235652_2*m_h_i*1_3_1"/>
  <p:tag name="KSO_WM_TEMPLATE_CATEGORY" val="diagram"/>
  <p:tag name="KSO_WM_TEMPLATE_INDEX" val="20235652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UBTYPE" val="d"/>
  <p:tag name="KSO_WM_UNIT_TEXT_FILL_TYPE" val="1"/>
  <p:tag name="KSO_WM_DIAGRAM_GROUP_CODE" val="m1-1"/>
  <p:tag name="KSO_WM_DIAGRAM_VERSION" val="3"/>
  <p:tag name="KSO_WM_DIAGRAM_COLOR_TRICK" val="1"/>
  <p:tag name="KSO_WM_DIAGRAM_COLOR_TEXT_CAN_REMOVE" val="n"/>
  <p:tag name="KSO_WM_BEAUTIFY_FLAG" val="#wm#"/>
  <p:tag name="KSO_WM_UNIT_FILL_TYPE" val="1"/>
  <p:tag name="KSO_WM_UNIT_FILL_FORE_SCHEMECOLOR_INDEX" val="5"/>
  <p:tag name="KSO_WM_UNIT_FILL_FORE_SCHEMECOLOR_INDEX_BRIGHTNESS" val="0"/>
  <p:tag name="KSO_WM_UNIT_USESOURCEFORMAT_APPLY" val="1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m_i"/>
  <p:tag name="KSO_WM_UNIT_INDEX" val="1_2"/>
  <p:tag name="KSO_WM_UNIT_ID" val="diagram20235652_2*m_i*1_2"/>
  <p:tag name="KSO_WM_TEMPLATE_CATEGORY" val="diagram"/>
  <p:tag name="KSO_WM_TEMPLATE_INDEX" val="20235652"/>
  <p:tag name="KSO_WM_UNIT_LAYERLEVEL" val="1_1"/>
  <p:tag name="KSO_WM_TAG_VERSION" val="3.0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solid&quot;:{&quot;brightness&quot;:0,&quot;colorType&quot;:2,&quot;rgb&quot;:&quot;#00993f&quot;,&quot;transparency&quot;:1},&quot;type&quot;:1},&quot;glow&quot;:{&quot;colorType&quot;:0},&quot;line&quot;:{&quot;solidLine&quot;:{&quot;brightness&quot;:0,&quot;colorType&quot;:1,&quot;foreColorIndex&quot;:13,&quot;transparency&quot;:0.60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GROUP_CODE" val="m1-1"/>
  <p:tag name="KSO_WM_DIAGRAM_VERSION" val="3"/>
  <p:tag name="KSO_WM_DIAGRAM_COLOR_TRICK" val="1"/>
  <p:tag name="KSO_WM_DIAGRAM_COLOR_TEXT_CAN_REMOVE" val="n"/>
  <p:tag name="KSO_WM_BEAUTIFY_FLAG" val="#wm#"/>
  <p:tag name="KSO_WM_UNIT_LINE_FORE_SCHEMECOLOR_INDEX" val="13"/>
  <p:tag name="KSO_WM_UNIT_LINE_FILL_TYPE" val="2"/>
  <p:tag name="KSO_WM_UNIT_USESOURCEFORMAT_APPLY" val="1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m_i"/>
  <p:tag name="KSO_WM_UNIT_INDEX" val="1_1"/>
  <p:tag name="KSO_WM_UNIT_ID" val="diagram20235652_2*m_i*1_1"/>
  <p:tag name="KSO_WM_TEMPLATE_CATEGORY" val="diagram"/>
  <p:tag name="KSO_WM_TEMPLATE_INDEX" val="20235652"/>
  <p:tag name="KSO_WM_UNIT_LAYERLEVEL" val="1_1"/>
  <p:tag name="KSO_WM_TAG_VERSION" val="3.0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solid&quot;:{&quot;brightness&quot;:0,&quot;colorType&quot;:2,&quot;rgb&quot;:&quot;#00993f&quot;,&quot;transparency&quot;:1},&quot;type&quot;:1},&quot;glow&quot;:{&quot;colorType&quot;:0},&quot;line&quot;:{&quot;solidLine&quot;:{&quot;brightness&quot;:0,&quot;colorType&quot;:1,&quot;foreColorIndex&quot;:13,&quot;transparency&quot;:0.60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GROUP_CODE" val="m1-1"/>
  <p:tag name="KSO_WM_DIAGRAM_VERSION" val="3"/>
  <p:tag name="KSO_WM_DIAGRAM_COLOR_TRICK" val="1"/>
  <p:tag name="KSO_WM_DIAGRAM_COLOR_TEXT_CAN_REMOVE" val="n"/>
  <p:tag name="KSO_WM_BEAUTIFY_FLAG" val="#wm#"/>
  <p:tag name="KSO_WM_UNIT_LINE_FORE_SCHEMECOLOR_INDEX" val="13"/>
  <p:tag name="KSO_WM_UNIT_LINE_FILL_TYPE" val="2"/>
  <p:tag name="KSO_WM_UNIT_USESOURCEFORMAT_APPLY" val="1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1_1_1"/>
  <p:tag name="KSO_WM_UNIT_ID" val="diagram20235652_2*m_h_a*1_1_1"/>
  <p:tag name="KSO_WM_TEMPLATE_CATEGORY" val="diagram"/>
  <p:tag name="KSO_WM_TEMPLATE_INDEX" val="20235652"/>
  <p:tag name="KSO_WM_UNIT_LAYERLEVEL" val="1_1_1"/>
  <p:tag name="KSO_WM_TAG_VERSION" val="3.0"/>
  <p:tag name="KSO_WM_UNIT_VALUE" val="25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DIAGRAM_GROUP_CODE" val="m1-1"/>
  <p:tag name="KSO_WM_DIAGRAM_VERSION" val="3"/>
  <p:tag name="KSO_WM_DIAGRAM_COLOR_TRICK" val="1"/>
  <p:tag name="KSO_WM_DIAGRAM_COLOR_TEXT_CAN_REMOVE" val="n"/>
  <p:tag name="KSO_WM_BEAUTIFY_FLAG" val="#wm#"/>
  <p:tag name="KSO_WM_UNIT_PRESET_TEXT" val="单击添加标题"/>
  <p:tag name="KSO_WM_UNIT_TEXT_FILL_FORE_SCHEMECOLOR_INDEX" val="1"/>
  <p:tag name="KSO_WM_UNIT_TEXT_FILL_TYPE" val="1"/>
  <p:tag name="KSO_WM_UNIT_USESOURCEFORMAT_APPLY" val="1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m_h_f"/>
  <p:tag name="KSO_WM_UNIT_INDEX" val="1_1_1"/>
  <p:tag name="KSO_WM_UNIT_ID" val="diagram20235652_2*m_h_f*1_1_1"/>
  <p:tag name="KSO_WM_TEMPLATE_CATEGORY" val="diagram"/>
  <p:tag name="KSO_WM_TEMPLATE_INDEX" val="20235652"/>
  <p:tag name="KSO_WM_UNIT_LAYERLEVEL" val="1_1_1"/>
  <p:tag name="KSO_WM_TAG_VERSION" val="3.0"/>
  <p:tag name="KSO_WM_UNIT_VALUE" val="111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LAYER_COUNT" val="1"/>
  <p:tag name="KSO_WM_DIAGRAM_GROUP_CODE" val="m1-1"/>
  <p:tag name="KSO_WM_DIAGRAM_VERSION" val="3"/>
  <p:tag name="KSO_WM_DIAGRAM_COLOR_TRICK" val="1"/>
  <p:tag name="KSO_WM_DIAGRAM_COLOR_TEXT_CAN_REMOVE" val="n"/>
  <p:tag name="KSO_WM_BEAUTIFY_FLAG" val="#wm#"/>
  <p:tag name="KSO_WM_UNIT_PRESET_TEXT" val="请单击此处输入你的正文具体内容，文字是您思想的提炼，为了最终演示发布的良好效果。"/>
  <p:tag name="KSO_WM_UNIT_TEXT_FILL_FORE_SCHEMECOLOR_INDEX" val="1"/>
  <p:tag name="KSO_WM_UNIT_TEXT_FILL_TYPE" val="1"/>
  <p:tag name="KSO_WM_UNIT_USESOURCEFORMAT_APPLY" val="1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1_2_1"/>
  <p:tag name="KSO_WM_UNIT_ID" val="diagram20235652_2*m_h_a*1_2_1"/>
  <p:tag name="KSO_WM_TEMPLATE_CATEGORY" val="diagram"/>
  <p:tag name="KSO_WM_TEMPLATE_INDEX" val="20235652"/>
  <p:tag name="KSO_WM_UNIT_LAYERLEVEL" val="1_1_1"/>
  <p:tag name="KSO_WM_TAG_VERSION" val="3.0"/>
  <p:tag name="KSO_WM_UNIT_VALUE" val="25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DIAGRAM_GROUP_CODE" val="m1-1"/>
  <p:tag name="KSO_WM_DIAGRAM_VERSION" val="3"/>
  <p:tag name="KSO_WM_DIAGRAM_COLOR_TRICK" val="1"/>
  <p:tag name="KSO_WM_DIAGRAM_COLOR_TEXT_CAN_REMOVE" val="n"/>
  <p:tag name="KSO_WM_BEAUTIFY_FLAG" val="#wm#"/>
  <p:tag name="KSO_WM_UNIT_PRESET_TEXT" val="单击添加标题"/>
  <p:tag name="KSO_WM_UNIT_TEXT_FILL_FORE_SCHEMECOLOR_INDEX" val="1"/>
  <p:tag name="KSO_WM_UNIT_TEXT_FILL_TYPE" val="1"/>
  <p:tag name="KSO_WM_UNIT_USESOURCEFORMAT_APPLY" val="1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m_h_f"/>
  <p:tag name="KSO_WM_UNIT_INDEX" val="1_2_1"/>
  <p:tag name="KSO_WM_UNIT_ID" val="diagram20235652_2*m_h_f*1_2_1"/>
  <p:tag name="KSO_WM_TEMPLATE_CATEGORY" val="diagram"/>
  <p:tag name="KSO_WM_TEMPLATE_INDEX" val="20235652"/>
  <p:tag name="KSO_WM_UNIT_LAYERLEVEL" val="1_1_1"/>
  <p:tag name="KSO_WM_TAG_VERSION" val="3.0"/>
  <p:tag name="KSO_WM_UNIT_VALUE" val="74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LAYER_COUNT" val="1"/>
  <p:tag name="KSO_WM_DIAGRAM_GROUP_CODE" val="m1-1"/>
  <p:tag name="KSO_WM_DIAGRAM_VERSION" val="3"/>
  <p:tag name="KSO_WM_DIAGRAM_COLOR_TRICK" val="1"/>
  <p:tag name="KSO_WM_DIAGRAM_COLOR_TEXT_CAN_REMOVE" val="n"/>
  <p:tag name="KSO_WM_BEAUTIFY_FLAG" val="#wm#"/>
  <p:tag name="KSO_WM_UNIT_PRESET_TEXT" val="单击此处添加文本具体内容，请尽量简明扼要地阐述您的内容观点。根据需要可酌情增减文字，以便观者能够准确地理解您传达的思想。"/>
  <p:tag name="KSO_WM_UNIT_TEXT_FILL_FORE_SCHEMECOLOR_INDEX" val="1"/>
  <p:tag name="KSO_WM_UNIT_TEXT_FILL_TYPE" val="1"/>
  <p:tag name="KSO_WM_UNIT_USESOURCEFORMAT_APPLY" val="1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1_3_1"/>
  <p:tag name="KSO_WM_UNIT_ID" val="diagram20235652_2*m_h_a*1_3_1"/>
  <p:tag name="KSO_WM_TEMPLATE_CATEGORY" val="diagram"/>
  <p:tag name="KSO_WM_TEMPLATE_INDEX" val="20235652"/>
  <p:tag name="KSO_WM_UNIT_LAYERLEVEL" val="1_1_1"/>
  <p:tag name="KSO_WM_TAG_VERSION" val="3.0"/>
  <p:tag name="KSO_WM_UNIT_VALUE" val="25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DIAGRAM_GROUP_CODE" val="m1-1"/>
  <p:tag name="KSO_WM_DIAGRAM_VERSION" val="3"/>
  <p:tag name="KSO_WM_DIAGRAM_COLOR_TRICK" val="1"/>
  <p:tag name="KSO_WM_DIAGRAM_COLOR_TEXT_CAN_REMOVE" val="n"/>
  <p:tag name="KSO_WM_BEAUTIFY_FLAG" val="#wm#"/>
  <p:tag name="KSO_WM_UNIT_PRESET_TEXT" val="单击添加标题"/>
  <p:tag name="KSO_WM_UNIT_TEXT_FILL_FORE_SCHEMECOLOR_INDEX" val="1"/>
  <p:tag name="KSO_WM_UNIT_TEXT_FILL_TYPE" val="1"/>
  <p:tag name="KSO_WM_UNIT_USESOURCEFORMAT_APPLY" val="1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m_h_f"/>
  <p:tag name="KSO_WM_UNIT_INDEX" val="1_3_1"/>
  <p:tag name="KSO_WM_UNIT_ID" val="diagram20235652_2*m_h_f*1_3_1"/>
  <p:tag name="KSO_WM_TEMPLATE_CATEGORY" val="diagram"/>
  <p:tag name="KSO_WM_TEMPLATE_INDEX" val="20235652"/>
  <p:tag name="KSO_WM_UNIT_LAYERLEVEL" val="1_1_1"/>
  <p:tag name="KSO_WM_TAG_VERSION" val="3.0"/>
  <p:tag name="KSO_WM_UNIT_VALUE" val="74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LAYER_COUNT" val="1"/>
  <p:tag name="KSO_WM_DIAGRAM_GROUP_CODE" val="m1-1"/>
  <p:tag name="KSO_WM_DIAGRAM_VERSION" val="3"/>
  <p:tag name="KSO_WM_DIAGRAM_COLOR_TRICK" val="1"/>
  <p:tag name="KSO_WM_DIAGRAM_COLOR_TEXT_CAN_REMOVE" val="n"/>
  <p:tag name="KSO_WM_BEAUTIFY_FLAG" val="#wm#"/>
  <p:tag name="KSO_WM_UNIT_PRESET_TEXT" val="请单击此处输入你的正文具体内容，文字是您思想的提炼，为了最终演示发布的良好效果，可酌情增减你的文字。"/>
  <p:tag name="KSO_WM_UNIT_TEXT_FILL_FORE_SCHEMECOLOR_INDEX" val="1"/>
  <p:tag name="KSO_WM_UNIT_TEXT_FILL_TYPE" val="1"/>
  <p:tag name="KSO_WM_UNIT_USESOURCEFORMAT_APPLY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LAYOUTZORDER" val="3"/>
  <p:tag name="KSO_WM_UNIT_ID" val="_9*i*1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25312"/>
  <p:tag name="KSO_WM_TEMPLATE_SLIDE_ID" val="slide_b85ad00453087974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  <p:tag name="KSO_WM_UNIT_PRESET_TEXT" val=" "/>
  <p:tag name="KSO_WM_DIAGRAM_VIRTUALLY_FRAME" val="{&quot;height&quot;:229,&quot;left&quot;:53.4,&quot;top&quot;:148.7,&quot;width&quot;:874.75}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  <p:tag name="KSO_WM_DIAGRAM_VIRTUALLY_FRAME" val="{&quot;height&quot;:229,&quot;left&quot;:53.4,&quot;top&quot;:148.7,&quot;width&quot;:874.75}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  <p:tag name="KSO_WM_DIAGRAM_VIRTUALLY_FRAME" val="{&quot;height&quot;:229,&quot;left&quot;:53.4,&quot;top&quot;:148.7,&quot;width&quot;:874.75}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  <p:tag name="KSO_WM_UNIT_PRESET_TEXT" val=" "/>
  <p:tag name="KSO_WM_DIAGRAM_VIRTUALLY_FRAME" val="{&quot;height&quot;:229,&quot;left&quot;:53.4,&quot;top&quot;:148.7,&quot;width&quot;:874.75}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单击此处添加项标题"/>
  <p:tag name="KSO_WM_DIAGRAM_VIRTUALLY_FRAME" val="{&quot;height&quot;:229,&quot;left&quot;:53.4,&quot;top&quot;:148.7,&quot;width&quot;:874.75}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  <p:tag name="KSO_WM_UNIT_PRESET_TEXT" val="单击此处添加项正文"/>
  <p:tag name="KSO_WM_DIAGRAM_VIRTUALLY_FRAME" val="{&quot;height&quot;:229,&quot;left&quot;:53.4,&quot;top&quot;:148.7,&quot;width&quot;:874.75}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b659d660fe08daf1577ad11d0e116f3681246a0"/>
  <p:tag name="KSO_WM_NEWLAYOUT_GROUP_ID" val="layout_26"/>
  <p:tag name="KSO_WM_NEWLAYOUT_ID" val="slide_4e8a2b389c8bbf30"/>
  <p:tag name="KSO_WM_UNIT_PRESET_TEXT" val="单击此处添加标题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1729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1729"/>
  <p:tag name="KSO_WM_SLIDE_TYPE" val="text"/>
  <p:tag name="KSO_WM_SLIDE_SUBTYPE" val="picTxt"/>
  <p:tag name="KSO_WM_SLIDE_SIZE" val="552.195*360.15"/>
  <p:tag name="KSO_WM_SLIDE_POSITION" val="360.156*132.55"/>
  <p:tag name="KSO_WM_SLIDE_LAYOUT" val="a_d_l"/>
  <p:tag name="KSO_WM_SLIDE_LAYOUT_CNT" val="1_1_1"/>
  <p:tag name="KSO_WM_SPECIAL_SOURCE" val="bdnull"/>
  <p:tag name="KSO_WM_DIAGRAM_GROUP_CODE" val="l1-1"/>
  <p:tag name="KSO_WM_SLIDE_DIAGTYPE" val="l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729_1*a*1"/>
  <p:tag name="KSO_WM_TEMPLATE_CATEGORY" val="custom"/>
  <p:tag name="KSO_WM_TEMPLATE_INDEX" val="20231729"/>
  <p:tag name="KSO_WM_UNIT_LAYERLEVEL" val="1"/>
  <p:tag name="KSO_WM_TAG_VERSION" val="3.0"/>
  <p:tag name="KSO_WM_BEAUTIFY_FLAG" val="#wm#"/>
  <p:tag name="KSO_WM_UNIT_VALUE" val="30"/>
  <p:tag name="KSO_WM_DIAGRAM_GROUP_CODE" val="l1-1"/>
  <p:tag name="KSO_WM_UNIT_PRESET_TEXT" val="单击此处添加页面的标题"/>
  <p:tag name="KSO_WM_UNIT_TEXT_TYPE" val="1"/>
  <p:tag name="KSO_WM_UNIT_TEXT_FILL_FORE_SCHEMECOLOR_INDEX" val="13"/>
  <p:tag name="KSO_WM_UNIT_TEXT_FILL_TYPE" val="1"/>
  <p:tag name="KSO_WM_UNIT_USESOURCEFORMAT_APPLY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5545_2*l_i*1_1"/>
  <p:tag name="KSO_WM_TEMPLATE_CATEGORY" val="diagram"/>
  <p:tag name="KSO_WM_TEMPLATE_INDEX" val="20235545"/>
  <p:tag name="KSO_WM_UNIT_LAYERLEVEL" val="1_1"/>
  <p:tag name="KSO_WM_TAG_VERSION" val="3.0"/>
  <p:tag name="KSO_WM_BEAUTIFY_FLAG" val="#wm#"/>
  <p:tag name="KSO_WM_UNIT_TYPE" val="l_i"/>
  <p:tag name="KSO_WM_UNIT_INDEX" val="1_1"/>
  <p:tag name="KSO_WM_DIAGRAM_GROUP_CODE" val="l1-1"/>
  <p:tag name="KSO_WM_DIAGRAM_VERSION" val="3"/>
  <p:tag name="KSO_WM_DIAGRAM_COLOR_TRICK" val="1"/>
  <p:tag name="KSO_WM_DIAGRAM_COLOR_TEXT_CAN_REMOVE" val="n"/>
  <p:tag name="KSO_WM_DIAGRAM_MAX_ITEMCNT" val="8"/>
  <p:tag name="KSO_WM_DIAGRAM_MIN_ITEMCNT" val="2"/>
  <p:tag name="KSO_WM_DIAGRAM_VIRTUALLY_FRAME" val="{&quot;height&quot;:391.97499389648436,&quot;left&quot;:359.9555146945742,&quot;top&quot;:101.05,&quot;width&quot;:577.2944853054257}"/>
  <p:tag name="KSO_WM_DIAGRAM_COLOR_MATCH_VALUE" val="{&quot;shape&quot;:{&quot;fill&quot;:{&quot;solid&quot;:{&quot;brightness&quot;:0,&quot;colorType&quot;:2,&quot;rgb&quot;:&quot;#ffffff&quot;,&quot;transparency&quot;: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1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5545_2*l_h_f*1_1_1"/>
  <p:tag name="KSO_WM_TEMPLATE_CATEGORY" val="diagram"/>
  <p:tag name="KSO_WM_TEMPLATE_INDEX" val="20235545"/>
  <p:tag name="KSO_WM_UNIT_LAYERLEVEL" val="1_1_1"/>
  <p:tag name="KSO_WM_TAG_VERSION" val="3.0"/>
  <p:tag name="KSO_WM_BEAUTIFY_FLAG" val="#wm#"/>
  <p:tag name="KSO_WM_UNIT_TEXT_LAYER_COUNT" val="1"/>
  <p:tag name="KSO_WM_DIAGRAM_GROUP_CODE" val="l1-1"/>
  <p:tag name="KSO_WM_DIAGRAM_VERSION" val="3"/>
  <p:tag name="KSO_WM_DIAGRAM_COLOR_TRICK" val="1"/>
  <p:tag name="KSO_WM_DIAGRAM_COLOR_TEXT_CAN_REMOVE" val="n"/>
  <p:tag name="KSO_WM_UNIT_PRESET_TEXT" val="单击此处编辑添加正文，文字是您思想的提炼，为了最终演示发布的良好效果。根据需要可酌情增减文字，以便观者准确理解您所传达的信息。"/>
  <p:tag name="KSO_WM_UNIT_TEXT_FILL_FORE_SCHEMECOLOR_INDEX" val="1"/>
  <p:tag name="KSO_WM_UNIT_TEXT_FILL_TYPE" val="1"/>
  <p:tag name="KSO_WM_UNIT_TEXT_TYPE" val="1"/>
  <p:tag name="KSO_WM_DIAGRAM_MAX_ITEMCNT" val="8"/>
  <p:tag name="KSO_WM_DIAGRAM_MIN_ITEMCNT" val="2"/>
  <p:tag name="KSO_WM_DIAGRAM_VIRTUALLY_FRAME" val="{&quot;height&quot;:391.97499389648436,&quot;left&quot;:359.9555146945742,&quot;top&quot;:101.05,&quot;width&quot;:577.294485305425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1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5545_2*l_h_a*1_1_1"/>
  <p:tag name="KSO_WM_TEMPLATE_CATEGORY" val="diagram"/>
  <p:tag name="KSO_WM_TEMPLATE_INDEX" val="20235545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PRESET_TEXT" val="单击添加项标题内容"/>
  <p:tag name="KSO_WM_UNIT_TEXT_FILL_FORE_SCHEMECOLOR_INDEX" val="1"/>
  <p:tag name="KSO_WM_UNIT_TEXT_FILL_TYPE" val="1"/>
  <p:tag name="KSO_WM_UNIT_TEXT_TYPE" val="1"/>
  <p:tag name="KSO_WM_DIAGRAM_MAX_ITEMCNT" val="8"/>
  <p:tag name="KSO_WM_DIAGRAM_MIN_ITEMCNT" val="2"/>
  <p:tag name="KSO_WM_DIAGRAM_VIRTUALLY_FRAME" val="{&quot;height&quot;:391.97499389648436,&quot;left&quot;:359.9555146945742,&quot;top&quot;:101.05,&quot;width&quot;:577.294485305425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1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5545_2*l_h_f*1_2_1"/>
  <p:tag name="KSO_WM_TEMPLATE_CATEGORY" val="diagram"/>
  <p:tag name="KSO_WM_TEMPLATE_INDEX" val="20235545"/>
  <p:tag name="KSO_WM_UNIT_LAYERLEVEL" val="1_1_1"/>
  <p:tag name="KSO_WM_TAG_VERSION" val="3.0"/>
  <p:tag name="KSO_WM_BEAUTIFY_FLAG" val="#wm#"/>
  <p:tag name="KSO_WM_UNIT_TEXT_LAYER_COUNT" val="1"/>
  <p:tag name="KSO_WM_DIAGRAM_GROUP_CODE" val="l1-1"/>
  <p:tag name="KSO_WM_DIAGRAM_VERSION" val="3"/>
  <p:tag name="KSO_WM_DIAGRAM_COLOR_TRICK" val="1"/>
  <p:tag name="KSO_WM_DIAGRAM_COLOR_TEXT_CAN_REMOVE" val="n"/>
  <p:tag name="KSO_WM_UNIT_PRESET_TEXT" val="单击此处编辑添加正文，文字是您思想的提炼，为了最终演示发布的良好效果。根据需要可酌情增减文字，以便观者准确理解您所传达的信息。"/>
  <p:tag name="KSO_WM_UNIT_TEXT_FILL_FORE_SCHEMECOLOR_INDEX" val="1"/>
  <p:tag name="KSO_WM_UNIT_TEXT_FILL_TYPE" val="1"/>
  <p:tag name="KSO_WM_UNIT_TEXT_TYPE" val="1"/>
  <p:tag name="KSO_WM_DIAGRAM_MAX_ITEMCNT" val="8"/>
  <p:tag name="KSO_WM_DIAGRAM_MIN_ITEMCNT" val="2"/>
  <p:tag name="KSO_WM_DIAGRAM_VIRTUALLY_FRAME" val="{&quot;height&quot;:391.97499389648436,&quot;left&quot;:359.9555146945742,&quot;top&quot;:101.05,&quot;width&quot;:577.294485305425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1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5545_2*l_h_a*1_2_1"/>
  <p:tag name="KSO_WM_TEMPLATE_CATEGORY" val="diagram"/>
  <p:tag name="KSO_WM_TEMPLATE_INDEX" val="20235545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PRESET_TEXT" val="单击添加项标题内容"/>
  <p:tag name="KSO_WM_UNIT_TEXT_FILL_FORE_SCHEMECOLOR_INDEX" val="1"/>
  <p:tag name="KSO_WM_UNIT_TEXT_FILL_TYPE" val="1"/>
  <p:tag name="KSO_WM_UNIT_TEXT_TYPE" val="1"/>
  <p:tag name="KSO_WM_DIAGRAM_MAX_ITEMCNT" val="8"/>
  <p:tag name="KSO_WM_DIAGRAM_MIN_ITEMCNT" val="2"/>
  <p:tag name="KSO_WM_DIAGRAM_VIRTUALLY_FRAME" val="{&quot;height&quot;:391.97499389648436,&quot;left&quot;:359.9555146945742,&quot;top&quot;:101.05,&quot;width&quot;:577.294485305425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1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5545_2*l_h_f*1_3_1"/>
  <p:tag name="KSO_WM_TEMPLATE_CATEGORY" val="diagram"/>
  <p:tag name="KSO_WM_TEMPLATE_INDEX" val="20235545"/>
  <p:tag name="KSO_WM_UNIT_LAYERLEVEL" val="1_1_1"/>
  <p:tag name="KSO_WM_TAG_VERSION" val="3.0"/>
  <p:tag name="KSO_WM_BEAUTIFY_FLAG" val="#wm#"/>
  <p:tag name="KSO_WM_UNIT_TEXT_LAYER_COUNT" val="1"/>
  <p:tag name="KSO_WM_DIAGRAM_GROUP_CODE" val="l1-1"/>
  <p:tag name="KSO_WM_DIAGRAM_VERSION" val="3"/>
  <p:tag name="KSO_WM_DIAGRAM_COLOR_TRICK" val="1"/>
  <p:tag name="KSO_WM_DIAGRAM_COLOR_TEXT_CAN_REMOVE" val="n"/>
  <p:tag name="KSO_WM_UNIT_PRESET_TEXT" val="单击此处编辑添加正文，文字是您思想的提炼，为了最终演示发布的良好效果。根据需要可酌情增减文字，以便观者准确理解您所传达的信息。"/>
  <p:tag name="KSO_WM_UNIT_TEXT_FILL_FORE_SCHEMECOLOR_INDEX" val="1"/>
  <p:tag name="KSO_WM_UNIT_TEXT_FILL_TYPE" val="1"/>
  <p:tag name="KSO_WM_UNIT_TEXT_TYPE" val="1"/>
  <p:tag name="KSO_WM_DIAGRAM_MAX_ITEMCNT" val="8"/>
  <p:tag name="KSO_WM_DIAGRAM_MIN_ITEMCNT" val="2"/>
  <p:tag name="KSO_WM_DIAGRAM_VIRTUALLY_FRAME" val="{&quot;height&quot;:391.97499389648436,&quot;left&quot;:359.9555146945742,&quot;top&quot;:101.05,&quot;width&quot;:577.294485305425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1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5545_2*l_h_a*1_3_1"/>
  <p:tag name="KSO_WM_TEMPLATE_CATEGORY" val="diagram"/>
  <p:tag name="KSO_WM_TEMPLATE_INDEX" val="20235545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PRESET_TEXT" val="单击添加项标题内容"/>
  <p:tag name="KSO_WM_UNIT_TEXT_FILL_FORE_SCHEMECOLOR_INDEX" val="1"/>
  <p:tag name="KSO_WM_UNIT_TEXT_FILL_TYPE" val="1"/>
  <p:tag name="KSO_WM_UNIT_TEXT_TYPE" val="1"/>
  <p:tag name="KSO_WM_DIAGRAM_MAX_ITEMCNT" val="8"/>
  <p:tag name="KSO_WM_DIAGRAM_MIN_ITEMCNT" val="2"/>
  <p:tag name="KSO_WM_DIAGRAM_VIRTUALLY_FRAME" val="{&quot;height&quot;:391.97499389648436,&quot;left&quot;:359.9555146945742,&quot;top&quot;:101.05,&quot;width&quot;:577.294485305425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1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left"/>
  <p:tag name="KSO_WM_SLIDE_HAS_MASK" val="0"/>
  <p:tag name="KSO_WM_SLIDE_ITEM_CNT" val="0"/>
  <p:tag name="KSO_WM_SLIDE_TYPE" val="sectionTitle"/>
  <p:tag name="KSO_WM_TEMPLATE_SUBCATEGORY" val="29"/>
  <p:tag name="KSO_WM_BEAUTIFY_FLAG" val="#wm#"/>
  <p:tag name="KSO_WM_TEMPLATE_SLIDE_ID" val="slide_0e3ab8503af4c08e"/>
  <p:tag name="KSO_WM_TEMPLATE_INDEX" val="40480225"/>
  <p:tag name="KSO_WM_TEMPLATE_CATEGORY" val="custom"/>
  <p:tag name="KSO_WM_SLIDE_INDEX" val="3"/>
  <p:tag name="KSO_WM_SLIDE_ID" val="custom40480225_2"/>
  <p:tag name="KSO_WM_TEMPLATE_MASTER_TYPE" val="0"/>
  <p:tag name="KSO_WM_SLIDE_LAYOUT" val="a_e"/>
  <p:tag name="KSO_WM_SLIDE_LAYOUT_CNT" val="1_1"/>
  <p:tag name="KSO_WM_TAG_VERSION" val="3.0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BEAUTIFY_FLAG" val="#wm#"/>
  <p:tag name="KSO_WM_UNIT_INDEX" val="1"/>
  <p:tag name="KSO_WM_UNIT_TEXT_TYPE" val="1"/>
  <p:tag name="KSO_WM_UNIT_TYPE" val="a"/>
  <p:tag name="KSO_WM_LAYOUT_CHECK_HASH" val="fbdd290fd0e45ce09771d81c63aa407642704f3e"/>
  <p:tag name="KSO_WM_NEWLAYOUT_ID" val="946"/>
  <p:tag name="KSO_WM_UNIT_PRESET_TEXT" val="单击此处添加章节标题"/>
  <p:tag name="KSO_WM_UNIT_ID" val="_10*a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BEAUTIFY_FLAG" val="#wm#"/>
  <p:tag name="KSO_WM_UNIT_INDEX" val="1"/>
  <p:tag name="KSO_WM_UNIT_TYPE" val="e"/>
  <p:tag name="KSO_WM_UNIT_PRESET_TEXT" val="01"/>
  <p:tag name="KSO_WM_UNIT_ID" val="_10*e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"/>
  <p:tag name="KSO_WM_SLIDE_HAS_MASK" val="0"/>
  <p:tag name="KSO_WM_SLIDE_ITEM_CNT" val="4"/>
  <p:tag name="KSO_WM_SLIDE_TYPE" val="text"/>
  <p:tag name="KSO_WM_TEMPLATE_SUBCATEGORY" val="29"/>
  <p:tag name="KSO_WM_BEAUTIFY_FLAG" val="#wm#"/>
  <p:tag name="KSO_WM_TEMPLATE_FIGMA_ID" val="69796625312"/>
  <p:tag name="KSO_WM_TEMPLATE_SLIDE_ID" val="slide_4ae229a2f1c7f65e"/>
  <p:tag name="RESOURCE_RECORD_KEY" val="{&quot;10&quot;:[3637600],&quot;65&quot;:[40480225]}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7e73e606fab94812530d61dbeb5ff61ee46b7c35"/>
  <p:tag name="KSO_WM_NEWLAYOUT_GROUP_ID" val="layout_34"/>
  <p:tag name="KSO_WM_NEWLAYOUT_ID" val="slide_4ae229a2f1c7f65e"/>
  <p:tag name="KSO_WM_UNIT_PRESET_TEXT" val="单击此处添加标题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,&quot;left&quot;:48,&quot;top&quot;:131.175,&quot;width&quot;:863.975}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m_i"/>
  <p:tag name="KSO_WM_UNIT_INDEX" val="1_3"/>
  <p:tag name="KSO_WM_UNIT_ID" val="diagram20235652_2*m_i*1_3"/>
  <p:tag name="KSO_WM_TEMPLATE_CATEGORY" val="diagram"/>
  <p:tag name="KSO_WM_TEMPLATE_INDEX" val="20235652"/>
  <p:tag name="KSO_WM_UNIT_LAYERLEVEL" val="1_1"/>
  <p:tag name="KSO_WM_TAG_VERSION" val="3.0"/>
  <p:tag name="KSO_WM_DIAGRAM_VERSION" val="3"/>
  <p:tag name="KSO_WM_DIAGRAM_COLOR_TRICK" val="1"/>
  <p:tag name="KSO_WM_DIAGRAM_COLOR_TEXT_CAN_REMOVE" val="n"/>
  <p:tag name="KSO_WM_DIAGRAM_GROUP_CODE" val="m1-1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solid&quot;:{&quot;brightness&quot;:0,&quot;colorType&quot;:2,&quot;rgb&quot;:&quot;#ffffff&quot;,&quot;transparency&quot;: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1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m_h_i"/>
  <p:tag name="KSO_WM_UNIT_INDEX" val="1_1_1"/>
  <p:tag name="KSO_WM_UNIT_ID" val="diagram20235652_2*m_h_i*1_1_1"/>
  <p:tag name="KSO_WM_TEMPLATE_CATEGORY" val="diagram"/>
  <p:tag name="KSO_WM_TEMPLATE_INDEX" val="20235652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UBTYPE" val="d"/>
  <p:tag name="KSO_WM_UNIT_TEXT_FILL_TYPE" val="1"/>
  <p:tag name="KSO_WM_DIAGRAM_GROUP_CODE" val="m1-1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UNIT_USESOURCEFORMAT_APPLY" val="1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m_h_i"/>
  <p:tag name="KSO_WM_UNIT_INDEX" val="1_2_1"/>
  <p:tag name="KSO_WM_UNIT_ID" val="diagram20235652_2*m_h_i*1_2_1"/>
  <p:tag name="KSO_WM_TEMPLATE_CATEGORY" val="diagram"/>
  <p:tag name="KSO_WM_TEMPLATE_INDEX" val="20235652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UBTYPE" val="d"/>
  <p:tag name="KSO_WM_UNIT_TEXT_FILL_TYPE" val="1"/>
  <p:tag name="KSO_WM_DIAGRAM_GROUP_CODE" val="m1-1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UNIT_USESOURCEFORMAT_APPLY" val="1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m_h_i"/>
  <p:tag name="KSO_WM_UNIT_INDEX" val="1_3_1"/>
  <p:tag name="KSO_WM_UNIT_ID" val="diagram20235652_2*m_h_i*1_3_1"/>
  <p:tag name="KSO_WM_TEMPLATE_CATEGORY" val="diagram"/>
  <p:tag name="KSO_WM_TEMPLATE_INDEX" val="20235652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UBTYPE" val="d"/>
  <p:tag name="KSO_WM_UNIT_TEXT_FILL_TYPE" val="1"/>
  <p:tag name="KSO_WM_DIAGRAM_GROUP_CODE" val="m1-1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UNIT_USESOURCEFORMAT_APPLY" val="1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m_i"/>
  <p:tag name="KSO_WM_UNIT_INDEX" val="1_2"/>
  <p:tag name="KSO_WM_UNIT_ID" val="diagram20235652_2*m_i*1_2"/>
  <p:tag name="KSO_WM_TEMPLATE_CATEGORY" val="diagram"/>
  <p:tag name="KSO_WM_TEMPLATE_INDEX" val="20235652"/>
  <p:tag name="KSO_WM_UNIT_LAYERLEVEL" val="1_1"/>
  <p:tag name="KSO_WM_TAG_VERSION" val="3.0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solid&quot;:{&quot;brightness&quot;:0,&quot;colorType&quot;:2,&quot;rgb&quot;:&quot;#00993f&quot;,&quot;transparency&quot;:1},&quot;type&quot;:1},&quot;glow&quot;:{&quot;colorType&quot;:0},&quot;line&quot;:{&quot;solidLine&quot;:{&quot;brightness&quot;:0,&quot;colorType&quot;:1,&quot;foreColorIndex&quot;:13,&quot;transparency&quot;:0.60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GROUP_CODE" val="m1-1"/>
  <p:tag name="KSO_WM_DIAGRAM_VERSION" val="3"/>
  <p:tag name="KSO_WM_DIAGRAM_COLOR_TRICK" val="1"/>
  <p:tag name="KSO_WM_DIAGRAM_COLOR_TEXT_CAN_REMOVE" val="n"/>
  <p:tag name="KSO_WM_UNIT_LINE_FORE_SCHEMECOLOR_INDEX" val="13"/>
  <p:tag name="KSO_WM_UNIT_LINE_FILL_TYPE" val="2"/>
  <p:tag name="KSO_WM_UNIT_USESOURCEFORMAT_APPLY" val="1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m_i"/>
  <p:tag name="KSO_WM_UNIT_INDEX" val="1_1"/>
  <p:tag name="KSO_WM_UNIT_ID" val="diagram20235652_2*m_i*1_1"/>
  <p:tag name="KSO_WM_TEMPLATE_CATEGORY" val="diagram"/>
  <p:tag name="KSO_WM_TEMPLATE_INDEX" val="20235652"/>
  <p:tag name="KSO_WM_UNIT_LAYERLEVEL" val="1_1"/>
  <p:tag name="KSO_WM_TAG_VERSION" val="3.0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solid&quot;:{&quot;brightness&quot;:0,&quot;colorType&quot;:2,&quot;rgb&quot;:&quot;#00993f&quot;,&quot;transparency&quot;:1},&quot;type&quot;:1},&quot;glow&quot;:{&quot;colorType&quot;:0},&quot;line&quot;:{&quot;solidLine&quot;:{&quot;brightness&quot;:0,&quot;colorType&quot;:1,&quot;foreColorIndex&quot;:13,&quot;transparency&quot;:0.60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GROUP_CODE" val="m1-1"/>
  <p:tag name="KSO_WM_DIAGRAM_VERSION" val="3"/>
  <p:tag name="KSO_WM_DIAGRAM_COLOR_TRICK" val="1"/>
  <p:tag name="KSO_WM_DIAGRAM_COLOR_TEXT_CAN_REMOVE" val="n"/>
  <p:tag name="KSO_WM_UNIT_LINE_FORE_SCHEMECOLOR_INDEX" val="13"/>
  <p:tag name="KSO_WM_UNIT_LINE_FILL_TYPE" val="2"/>
  <p:tag name="KSO_WM_UNIT_USESOURCEFORMAT_APPLY" val="1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1_1_1"/>
  <p:tag name="KSO_WM_UNIT_ID" val="diagram20235652_2*m_h_a*1_1_1"/>
  <p:tag name="KSO_WM_TEMPLATE_CATEGORY" val="diagram"/>
  <p:tag name="KSO_WM_TEMPLATE_INDEX" val="20235652"/>
  <p:tag name="KSO_WM_UNIT_LAYERLEVEL" val="1_1_1"/>
  <p:tag name="KSO_WM_TAG_VERSION" val="3.0"/>
  <p:tag name="KSO_WM_UNIT_VALUE" val="25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DIAGRAM_GROUP_CODE" val="m1-1"/>
  <p:tag name="KSO_WM_DIAGRAM_VERSION" val="3"/>
  <p:tag name="KSO_WM_DIAGRAM_COLOR_TRICK" val="1"/>
  <p:tag name="KSO_WM_DIAGRAM_COLOR_TEXT_CAN_REMOVE" val="n"/>
  <p:tag name="KSO_WM_UNIT_PRESET_TEXT" val="单击添加标题"/>
  <p:tag name="KSO_WM_UNIT_TEXT_FILL_FORE_SCHEMECOLOR_INDEX" val="1"/>
  <p:tag name="KSO_WM_UNIT_TEXT_FILL_TYPE" val="1"/>
  <p:tag name="KSO_WM_UNIT_USESOURCEFORMAT_APPLY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m_h_f"/>
  <p:tag name="KSO_WM_UNIT_INDEX" val="1_1_1"/>
  <p:tag name="KSO_WM_UNIT_ID" val="diagram20235652_2*m_h_f*1_1_1"/>
  <p:tag name="KSO_WM_TEMPLATE_CATEGORY" val="diagram"/>
  <p:tag name="KSO_WM_TEMPLATE_INDEX" val="20235652"/>
  <p:tag name="KSO_WM_UNIT_LAYERLEVEL" val="1_1_1"/>
  <p:tag name="KSO_WM_TAG_VERSION" val="3.0"/>
  <p:tag name="KSO_WM_UNIT_VALUE" val="111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LAYER_COUNT" val="1"/>
  <p:tag name="KSO_WM_DIAGRAM_GROUP_CODE" val="m1-1"/>
  <p:tag name="KSO_WM_DIAGRAM_VERSION" val="3"/>
  <p:tag name="KSO_WM_DIAGRAM_COLOR_TRICK" val="1"/>
  <p:tag name="KSO_WM_DIAGRAM_COLOR_TEXT_CAN_REMOVE" val="n"/>
  <p:tag name="KSO_WM_UNIT_PRESET_TEXT" val="请单击此处输入你的正文具体内容，文字是您思想的提炼，为了最终演示发布的良好效果。"/>
  <p:tag name="KSO_WM_UNIT_TEXT_FILL_FORE_SCHEMECOLOR_INDEX" val="1"/>
  <p:tag name="KSO_WM_UNIT_TEXT_FILL_TYPE" val="1"/>
  <p:tag name="KSO_WM_UNIT_USESOURCEFORMAT_APPLY" val="1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1_2_1"/>
  <p:tag name="KSO_WM_UNIT_ID" val="diagram20235652_2*m_h_a*1_2_1"/>
  <p:tag name="KSO_WM_TEMPLATE_CATEGORY" val="diagram"/>
  <p:tag name="KSO_WM_TEMPLATE_INDEX" val="20235652"/>
  <p:tag name="KSO_WM_UNIT_LAYERLEVEL" val="1_1_1"/>
  <p:tag name="KSO_WM_TAG_VERSION" val="3.0"/>
  <p:tag name="KSO_WM_UNIT_VALUE" val="25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DIAGRAM_GROUP_CODE" val="m1-1"/>
  <p:tag name="KSO_WM_DIAGRAM_VERSION" val="3"/>
  <p:tag name="KSO_WM_DIAGRAM_COLOR_TRICK" val="1"/>
  <p:tag name="KSO_WM_DIAGRAM_COLOR_TEXT_CAN_REMOVE" val="n"/>
  <p:tag name="KSO_WM_UNIT_PRESET_TEXT" val="单击添加标题"/>
  <p:tag name="KSO_WM_UNIT_TEXT_FILL_FORE_SCHEMECOLOR_INDEX" val="1"/>
  <p:tag name="KSO_WM_UNIT_TEXT_FILL_TYPE" val="1"/>
  <p:tag name="KSO_WM_UNIT_USESOURCEFORMAT_APPLY" val="1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m_h_f"/>
  <p:tag name="KSO_WM_UNIT_INDEX" val="1_2_1"/>
  <p:tag name="KSO_WM_UNIT_ID" val="diagram20235652_2*m_h_f*1_2_1"/>
  <p:tag name="KSO_WM_TEMPLATE_CATEGORY" val="diagram"/>
  <p:tag name="KSO_WM_TEMPLATE_INDEX" val="20235652"/>
  <p:tag name="KSO_WM_UNIT_LAYERLEVEL" val="1_1_1"/>
  <p:tag name="KSO_WM_TAG_VERSION" val="3.0"/>
  <p:tag name="KSO_WM_UNIT_VALUE" val="74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LAYER_COUNT" val="1"/>
  <p:tag name="KSO_WM_DIAGRAM_GROUP_CODE" val="m1-1"/>
  <p:tag name="KSO_WM_DIAGRAM_VERSION" val="3"/>
  <p:tag name="KSO_WM_DIAGRAM_COLOR_TRICK" val="1"/>
  <p:tag name="KSO_WM_DIAGRAM_COLOR_TEXT_CAN_REMOVE" val="n"/>
  <p:tag name="KSO_WM_UNIT_PRESET_TEXT" val="单击此处添加文本具体内容，请尽量简明扼要地阐述您的内容观点。根据需要可酌情增减文字，以便观者能够准确地理解您传达的思想。"/>
  <p:tag name="KSO_WM_UNIT_TEXT_FILL_FORE_SCHEMECOLOR_INDEX" val="1"/>
  <p:tag name="KSO_WM_UNIT_TEXT_FILL_TYPE" val="1"/>
  <p:tag name="KSO_WM_UNIT_USESOURCEFORMAT_APPLY" val="1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1_3_1"/>
  <p:tag name="KSO_WM_UNIT_ID" val="diagram20235652_2*m_h_a*1_3_1"/>
  <p:tag name="KSO_WM_TEMPLATE_CATEGORY" val="diagram"/>
  <p:tag name="KSO_WM_TEMPLATE_INDEX" val="20235652"/>
  <p:tag name="KSO_WM_UNIT_LAYERLEVEL" val="1_1_1"/>
  <p:tag name="KSO_WM_TAG_VERSION" val="3.0"/>
  <p:tag name="KSO_WM_UNIT_VALUE" val="25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DIAGRAM_GROUP_CODE" val="m1-1"/>
  <p:tag name="KSO_WM_DIAGRAM_VERSION" val="3"/>
  <p:tag name="KSO_WM_DIAGRAM_COLOR_TRICK" val="1"/>
  <p:tag name="KSO_WM_DIAGRAM_COLOR_TEXT_CAN_REMOVE" val="n"/>
  <p:tag name="KSO_WM_UNIT_PRESET_TEXT" val="单击添加标题"/>
  <p:tag name="KSO_WM_UNIT_TEXT_FILL_FORE_SCHEMECOLOR_INDEX" val="1"/>
  <p:tag name="KSO_WM_UNIT_TEXT_FILL_TYPE" val="1"/>
  <p:tag name="KSO_WM_UNIT_USESOURCEFORMAT_APPLY" val="1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m_h_f"/>
  <p:tag name="KSO_WM_UNIT_INDEX" val="1_3_1"/>
  <p:tag name="KSO_WM_UNIT_ID" val="diagram20235652_2*m_h_f*1_3_1"/>
  <p:tag name="KSO_WM_TEMPLATE_CATEGORY" val="diagram"/>
  <p:tag name="KSO_WM_TEMPLATE_INDEX" val="20235652"/>
  <p:tag name="KSO_WM_UNIT_LAYERLEVEL" val="1_1_1"/>
  <p:tag name="KSO_WM_TAG_VERSION" val="3.0"/>
  <p:tag name="KSO_WM_UNIT_VALUE" val="74"/>
  <p:tag name="KSO_WM_DIAGRAM_MAX_ITEMCNT" val="4"/>
  <p:tag name="KSO_WM_DIAGRAM_MIN_ITEMCNT" val="2"/>
  <p:tag name="KSO_WM_DIAGRAM_VIRTUALLY_FRAME" val="{&quot;height&quot;:360,&quot;left&quot;:48,&quot;top&quot;:131.175,&quot;width&quot;:863.9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LAYER_COUNT" val="1"/>
  <p:tag name="KSO_WM_DIAGRAM_GROUP_CODE" val="m1-1"/>
  <p:tag name="KSO_WM_DIAGRAM_VERSION" val="3"/>
  <p:tag name="KSO_WM_DIAGRAM_COLOR_TRICK" val="1"/>
  <p:tag name="KSO_WM_DIAGRAM_COLOR_TEXT_CAN_REMOVE" val="n"/>
  <p:tag name="KSO_WM_UNIT_PRESET_TEXT" val="请单击此处输入你的正文具体内容，文字是您思想的提炼，为了最终演示发布的良好效果，可酌情增减你的文字。"/>
  <p:tag name="KSO_WM_UNIT_TEXT_FILL_FORE_SCHEMECOLOR_INDEX" val="1"/>
  <p:tag name="KSO_WM_UNIT_TEXT_FILL_TYPE" val="1"/>
  <p:tag name="KSO_WM_UNIT_USESOURCEFORMAT_APPLY" val="1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25312"/>
  <p:tag name="KSO_WM_TEMPLATE_SLIDE_ID" val="slide_ed19c0db6ed585c4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2e4411de70bd494ee651cfca187be3aa879fc27f"/>
  <p:tag name="KSO_WM_NEWLAYOUT_GROUP_ID" val="layout_10012"/>
  <p:tag name="KSO_WM_NEWLAYOUT_ID" val="slide_ed19c0db6ed585c4"/>
  <p:tag name="KSO_WM_UNIT_PRESET_TEXT" val="单击此处添加标题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  <p:tag name="KSO_WM_UNIT_PRESET_TEXT" val=" "/>
  <p:tag name="KSO_WM_DIAGRAM_VIRTUALLY_FRAME" val="{&quot;height&quot;:245.05,&quot;left&quot;:26.15,&quot;top&quot;:132.65,&quot;width&quot;:902}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  <p:tag name="KSO_WM_DIAGRAM_VIRTUALLY_FRAME" val="{&quot;height&quot;:245.05,&quot;left&quot;:26.15,&quot;top&quot;:132.65,&quot;width&quot;:902}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  <p:tag name="KSO_WM_DIAGRAM_VIRTUALLY_FRAME" val="{&quot;height&quot;:245.05,&quot;left&quot;:26.15,&quot;top&quot;:132.65,&quot;width&quot;:902}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  <p:tag name="KSO_WM_UNIT_PRESET_TEXT" val=" "/>
  <p:tag name="KSO_WM_DIAGRAM_VIRTUALLY_FRAME" val="{&quot;height&quot;:245.05,&quot;left&quot;:26.15,&quot;top&quot;:132.65,&quot;width&quot;:902}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单击此处添加项标题"/>
  <p:tag name="KSO_WM_DIAGRAM_VIRTUALLY_FRAME" val="{&quot;height&quot;:245.05,&quot;left&quot;:26.15,&quot;top&quot;:132.65,&quot;width&quot;:902}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  <p:tag name="KSO_WM_UNIT_PRESET_TEXT" val="单击此处添加项正文"/>
  <p:tag name="KSO_WM_DIAGRAM_VIRTUALLY_FRAME" val="{&quot;height&quot;:245.05,&quot;left&quot;:26.15,&quot;top&quot;:132.65,&quot;width&quot;:902}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left"/>
  <p:tag name="KSO_WM_SLIDE_HAS_MASK" val="0"/>
  <p:tag name="KSO_WM_SLIDE_ITEM_CNT" val="0"/>
  <p:tag name="KSO_WM_SLIDE_TYPE" val="sectionTitle"/>
  <p:tag name="KSO_WM_TEMPLATE_SUBCATEGORY" val="29"/>
  <p:tag name="KSO_WM_BEAUTIFY_FLAG" val="#wm#"/>
  <p:tag name="KSO_WM_TEMPLATE_SLIDE_ID" val="slide_0e3ab8503af4c08e"/>
  <p:tag name="KSO_WM_TEMPLATE_INDEX" val="40480225"/>
  <p:tag name="KSO_WM_TEMPLATE_CATEGORY" val="custom"/>
  <p:tag name="KSO_WM_SLIDE_INDEX" val="3"/>
  <p:tag name="KSO_WM_SLIDE_ID" val="custom40480225_2"/>
  <p:tag name="KSO_WM_TEMPLATE_MASTER_TYPE" val="0"/>
  <p:tag name="KSO_WM_SLIDE_LAYOUT" val="a_e"/>
  <p:tag name="KSO_WM_SLIDE_LAYOUT_CNT" val="1_1"/>
  <p:tag name="KSO_WM_TAG_VERSION" val="3.0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BEAUTIFY_FLAG" val="#wm#"/>
  <p:tag name="KSO_WM_UNIT_INDEX" val="1"/>
  <p:tag name="KSO_WM_UNIT_TEXT_TYPE" val="1"/>
  <p:tag name="KSO_WM_UNIT_TYPE" val="a"/>
  <p:tag name="KSO_WM_LAYOUT_CHECK_HASH" val="fbdd290fd0e45ce09771d81c63aa407642704f3e"/>
  <p:tag name="KSO_WM_NEWLAYOUT_ID" val="946"/>
  <p:tag name="KSO_WM_UNIT_PRESET_TEXT" val="单击此处添加章节标题"/>
  <p:tag name="KSO_WM_UNIT_ID" val="_10*a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BEAUTIFY_FLAG" val="#wm#"/>
  <p:tag name="KSO_WM_UNIT_INDEX" val="1"/>
  <p:tag name="KSO_WM_UNIT_TYPE" val="e"/>
  <p:tag name="KSO_WM_UNIT_PRESET_TEXT" val="01"/>
  <p:tag name="KSO_WM_UNIT_ID" val="_10*e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3314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3314"/>
  <p:tag name="KSO_WM_SLIDE_TYPE" val="text"/>
  <p:tag name="KSO_WM_SLIDE_SUBTYPE" val="picTxt"/>
  <p:tag name="KSO_WM_SLIDE_SIZE" val="408.225*361.6"/>
  <p:tag name="KSO_WM_SLIDE_POSITION" val="47.2*131.8"/>
  <p:tag name="KSO_WM_SLIDE_LAYOUT" val="a_d_l"/>
  <p:tag name="KSO_WM_SLIDE_LAYOUT_CNT" val="1_1_1"/>
  <p:tag name="KSO_WM_SPECIAL_SOURCE" val="bdnull"/>
  <p:tag name="KSO_WM_DIAGRAM_GROUP_CODE" val="l1-1"/>
  <p:tag name="KSO_WM_SLIDE_DIAGTYPE" val="l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314_1*a*1"/>
  <p:tag name="KSO_WM_TEMPLATE_CATEGORY" val="custom"/>
  <p:tag name="KSO_WM_TEMPLATE_INDEX" val="20233314"/>
  <p:tag name="KSO_WM_UNIT_LAYERLEVEL" val="1"/>
  <p:tag name="KSO_WM_TAG_VERSION" val="3.0"/>
  <p:tag name="KSO_WM_BEAUTIFY_FLAG" val="#wm#"/>
  <p:tag name="KSO_WM_UNIT_VALUE" val="30"/>
  <p:tag name="KSO_WM_DIAGRAM_GROUP_CODE" val="l1-1"/>
  <p:tag name="KSO_WM_UNIT_PRESET_TEXT" val="单击此处添加页面的标题"/>
  <p:tag name="KSO_WM_UNIT_TEXT_TYPE" val="1"/>
  <p:tag name="KSO_WM_UNIT_TEXT_FILL_FORE_SCHEMECOLOR_INDEX" val="13"/>
  <p:tag name="KSO_WM_UNIT_TEXT_FILL_TYPE" val="1"/>
  <p:tag name="KSO_WM_UNIT_USESOURCEFORMAT_APPLY" val="1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1.6000061035156,&quot;left&quot;:47.1625244140625,&quot;top&quot;:131.79999694824218,&quot;width&quot;:412.0374755859375}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5664_2*l_i*1_1"/>
  <p:tag name="KSO_WM_TEMPLATE_CATEGORY" val="diagram"/>
  <p:tag name="KSO_WM_TEMPLATE_INDEX" val="20235664"/>
  <p:tag name="KSO_WM_UNIT_LAYERLEVEL" val="1_1"/>
  <p:tag name="KSO_WM_TAG_VERSION" val="3.0"/>
  <p:tag name="KSO_WM_UNIT_TYPE" val="l_i"/>
  <p:tag name="KSO_WM_UNIT_INDEX" val="1_1"/>
  <p:tag name="KSO_WM_DIAGRAM_MAX_ITEMCNT" val="4"/>
  <p:tag name="KSO_WM_DIAGRAM_MIN_ITEMCNT" val="2"/>
  <p:tag name="KSO_WM_DIAGRAM_VIRTUALLY_FRAME" val="{&quot;height&quot;:361.6000061035156,&quot;left&quot;:47.1625244140625,&quot;top&quot;:131.79999694824218,&quot;width&quot;:412.0374755859375}"/>
  <p:tag name="KSO_WM_DIAGRAM_COLOR_MATCH_VALUE" val="{&quot;shape&quot;:{&quot;fill&quot;:{&quot;solid&quot;:{&quot;brightness&quot;:0,&quot;colorType&quot;:2,&quot;rgb&quot;:&quot;#ffffff&quot;,&quot;transparency&quot;: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TEXT_FILL_FORE_SCHEMECOLOR_INDEX" val="2"/>
  <p:tag name="KSO_WM_UNIT_TEXT_FILL_TYPE" val="1"/>
  <p:tag name="KSO_WM_UNIT_USESOURCEFORMAT_APPLY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1.6000061035156,&quot;left&quot;:47.1625244140625,&quot;top&quot;:131.79999694824218,&quot;width&quot;:408.324951171875}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5664_2*l_h_f*1_3_1"/>
  <p:tag name="KSO_WM_TEMPLATE_CATEGORY" val="diagram"/>
  <p:tag name="KSO_WM_TEMPLATE_INDEX" val="20235664"/>
  <p:tag name="KSO_WM_UNIT_LAYERLEVEL" val="1_1_1"/>
  <p:tag name="KSO_WM_TAG_VERSION" val="3.0"/>
  <p:tag name="KSO_WM_UNIT_VALUE" val="111"/>
  <p:tag name="KSO_WM_DIAGRAM_MAX_ITEMCNT" val="4"/>
  <p:tag name="KSO_WM_DIAGRAM_MIN_ITEMCNT" val="2"/>
  <p:tag name="KSO_WM_DIAGRAM_VIRTUALLY_FRAME" val="{&quot;height&quot;:361.6000061035156,&quot;left&quot;:47.1625244140625,&quot;top&quot;:131.79999694824218,&quot;width&quot;:412.0374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LAYER_COUNT" val="1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PRESET_TEXT" val="单击添加正文，文字是您思想的提炼，为了最终演示发布的良好效果。根据需要可酌情增减文字，以便观者准确理解您所传达的信息。"/>
  <p:tag name="KSO_WM_UNIT_TEXT_FILL_FORE_SCHEMECOLOR_INDEX" val="1"/>
  <p:tag name="KSO_WM_UNIT_TEXT_FILL_TYPE" val="1"/>
  <p:tag name="KSO_WM_UNIT_USESOURCEFORMAT_APPLY" val="1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1"/>
  <p:tag name="KSO_WM_UNIT_ID" val="diagram20235664_2*l_h_i*1_1_1"/>
  <p:tag name="KSO_WM_TEMPLATE_CATEGORY" val="diagram"/>
  <p:tag name="KSO_WM_TEMPLATE_INDEX" val="20235664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61.6000061035156,&quot;left&quot;:47.1625244140625,&quot;top&quot;:131.79999694824218,&quot;width&quot;:412.0374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USESOURCEFORMAT_APPLY" val="1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5664_2*l_h_a*1_1_1"/>
  <p:tag name="KSO_WM_TEMPLATE_CATEGORY" val="diagram"/>
  <p:tag name="KSO_WM_TEMPLATE_INDEX" val="20235664"/>
  <p:tag name="KSO_WM_UNIT_LAYERLEVEL" val="1_1_1"/>
  <p:tag name="KSO_WM_TAG_VERSION" val="3.0"/>
  <p:tag name="KSO_WM_UNIT_VALUE" val="25"/>
  <p:tag name="KSO_WM_DIAGRAM_MAX_ITEMCNT" val="4"/>
  <p:tag name="KSO_WM_DIAGRAM_MIN_ITEMCNT" val="2"/>
  <p:tag name="KSO_WM_DIAGRAM_VIRTUALLY_FRAME" val="{&quot;height&quot;:361.6000061035156,&quot;left&quot;:47.1625244140625,&quot;top&quot;:131.79999694824218,&quot;width&quot;:412.0374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PRESET_TEXT" val="单击添加标题"/>
  <p:tag name="KSO_WM_UNIT_TEXT_FILL_FORE_SCHEMECOLOR_INDEX" val="1"/>
  <p:tag name="KSO_WM_UNIT_TEXT_FILL_TYPE" val="1"/>
  <p:tag name="KSO_WM_UNIT_USESOURCEFORMAT_APPLY" val="1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5664_2*l_h_f*1_1_1"/>
  <p:tag name="KSO_WM_TEMPLATE_CATEGORY" val="diagram"/>
  <p:tag name="KSO_WM_TEMPLATE_INDEX" val="20235664"/>
  <p:tag name="KSO_WM_UNIT_LAYERLEVEL" val="1_1_1"/>
  <p:tag name="KSO_WM_TAG_VERSION" val="3.0"/>
  <p:tag name="KSO_WM_UNIT_VALUE" val="111"/>
  <p:tag name="KSO_WM_DIAGRAM_MAX_ITEMCNT" val="4"/>
  <p:tag name="KSO_WM_DIAGRAM_MIN_ITEMCNT" val="2"/>
  <p:tag name="KSO_WM_DIAGRAM_VIRTUALLY_FRAME" val="{&quot;height&quot;:361.6000061035156,&quot;left&quot;:47.1625244140625,&quot;top&quot;:131.79999694824218,&quot;width&quot;:412.0374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LAYER_COUNT" val="1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PRESET_TEXT" val="单击添加正文，文字是您思想的提炼，为了最终演示发布的良好效果。根据需要可酌情增减文字，以便观者准确理解您所传达的信息。"/>
  <p:tag name="KSO_WM_UNIT_TEXT_FILL_FORE_SCHEMECOLOR_INDEX" val="1"/>
  <p:tag name="KSO_WM_UNIT_TEXT_FILL_TYPE" val="1"/>
  <p:tag name="KSO_WM_UNIT_USESOURCEFORMAT_APPLY" val="1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h_i"/>
  <p:tag name="KSO_WM_UNIT_INDEX" val="1_1_2"/>
  <p:tag name="KSO_WM_UNIT_ID" val="diagram20235664_2*l_h_i*1_1_2"/>
  <p:tag name="KSO_WM_TEMPLATE_CATEGORY" val="diagram"/>
  <p:tag name="KSO_WM_TEMPLATE_INDEX" val="20235664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61.6000061035156,&quot;left&quot;:47.1625244140625,&quot;top&quot;:131.79999694824218,&quot;width&quot;:412.037475585937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LINE_FORE_SCHEMECOLOR_INDEX" val="5"/>
  <p:tag name="KSO_WM_UNIT_LINE_FILL_TYPE" val="2"/>
  <p:tag name="KSO_WM_UNIT_USESOURCEFORMAT_APPLY" val="1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h_i"/>
  <p:tag name="KSO_WM_UNIT_INDEX" val="1_2_2"/>
  <p:tag name="KSO_WM_UNIT_ID" val="diagram20235664_2*l_h_i*1_2_2"/>
  <p:tag name="KSO_WM_TEMPLATE_CATEGORY" val="diagram"/>
  <p:tag name="KSO_WM_TEMPLATE_INDEX" val="20235664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61.6000061035156,&quot;left&quot;:47.1625244140625,&quot;top&quot;:131.79999694824218,&quot;width&quot;:412.037475585937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LINE_FORE_SCHEMECOLOR_INDEX" val="6"/>
  <p:tag name="KSO_WM_UNIT_LINE_FILL_TYPE" val="2"/>
  <p:tag name="KSO_WM_UNIT_USESOURCEFORMAT_APPLY" val="1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1"/>
  <p:tag name="KSO_WM_UNIT_ID" val="diagram20235664_2*l_h_i*1_2_1"/>
  <p:tag name="KSO_WM_TEMPLATE_CATEGORY" val="diagram"/>
  <p:tag name="KSO_WM_TEMPLATE_INDEX" val="20235664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61.6000061035156,&quot;left&quot;:47.1625244140625,&quot;top&quot;:131.79999694824218,&quot;width&quot;:412.0374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USESOURCEFORMAT_APPLY" val="1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5664_2*l_h_a*1_2_1"/>
  <p:tag name="KSO_WM_TEMPLATE_CATEGORY" val="diagram"/>
  <p:tag name="KSO_WM_TEMPLATE_INDEX" val="20235664"/>
  <p:tag name="KSO_WM_UNIT_LAYERLEVEL" val="1_1_1"/>
  <p:tag name="KSO_WM_TAG_VERSION" val="3.0"/>
  <p:tag name="KSO_WM_UNIT_VALUE" val="25"/>
  <p:tag name="KSO_WM_DIAGRAM_MAX_ITEMCNT" val="4"/>
  <p:tag name="KSO_WM_DIAGRAM_MIN_ITEMCNT" val="2"/>
  <p:tag name="KSO_WM_DIAGRAM_VIRTUALLY_FRAME" val="{&quot;height&quot;:361.6000061035156,&quot;left&quot;:47.1625244140625,&quot;top&quot;:131.79999694824218,&quot;width&quot;:412.0374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PRESET_TEXT" val="单击添加标题"/>
  <p:tag name="KSO_WM_UNIT_TEXT_FILL_FORE_SCHEMECOLOR_INDEX" val="1"/>
  <p:tag name="KSO_WM_UNIT_TEXT_FILL_TYPE" val="1"/>
  <p:tag name="KSO_WM_UNIT_USESOURCEFORMAT_APPLY" val="1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5664_2*l_h_f*1_2_1"/>
  <p:tag name="KSO_WM_TEMPLATE_CATEGORY" val="diagram"/>
  <p:tag name="KSO_WM_TEMPLATE_INDEX" val="20235664"/>
  <p:tag name="KSO_WM_UNIT_LAYERLEVEL" val="1_1_1"/>
  <p:tag name="KSO_WM_TAG_VERSION" val="3.0"/>
  <p:tag name="KSO_WM_UNIT_VALUE" val="111"/>
  <p:tag name="KSO_WM_DIAGRAM_MAX_ITEMCNT" val="4"/>
  <p:tag name="KSO_WM_DIAGRAM_MIN_ITEMCNT" val="2"/>
  <p:tag name="KSO_WM_DIAGRAM_VIRTUALLY_FRAME" val="{&quot;height&quot;:361.6000061035156,&quot;left&quot;:47.1625244140625,&quot;top&quot;:131.79999694824218,&quot;width&quot;:412.0374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LAYER_COUNT" val="1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PRESET_TEXT" val="单击添加正文，文字是您思想的提炼，为了演示发布的良好效果。根据需要可酌情增减文字，以便观者准确理解您所传达的信息。"/>
  <p:tag name="KSO_WM_UNIT_TEXT_FILL_FORE_SCHEMECOLOR_INDEX" val="1"/>
  <p:tag name="KSO_WM_UNIT_TEXT_FILL_TYPE" val="1"/>
  <p:tag name="KSO_WM_UNIT_USESOURCEFORMAT_APPLY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1"/>
  <p:tag name="KSO_WM_UNIT_ID" val="diagram20235664_2*l_h_i*1_3_1"/>
  <p:tag name="KSO_WM_TEMPLATE_CATEGORY" val="diagram"/>
  <p:tag name="KSO_WM_TEMPLATE_INDEX" val="20235664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61.6000061035156,&quot;left&quot;:47.1625244140625,&quot;top&quot;:131.79999694824218,&quot;width&quot;:412.0374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USESOURCEFORMAT_APPLY" val="1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5664_2*l_h_a*1_3_1"/>
  <p:tag name="KSO_WM_TEMPLATE_CATEGORY" val="diagram"/>
  <p:tag name="KSO_WM_TEMPLATE_INDEX" val="20235664"/>
  <p:tag name="KSO_WM_UNIT_LAYERLEVEL" val="1_1_1"/>
  <p:tag name="KSO_WM_TAG_VERSION" val="3.0"/>
  <p:tag name="KSO_WM_UNIT_VALUE" val="25"/>
  <p:tag name="KSO_WM_DIAGRAM_MAX_ITEMCNT" val="4"/>
  <p:tag name="KSO_WM_DIAGRAM_MIN_ITEMCNT" val="2"/>
  <p:tag name="KSO_WM_DIAGRAM_VIRTUALLY_FRAME" val="{&quot;height&quot;:361.6000061035156,&quot;left&quot;:47.1625244140625,&quot;top&quot;:131.79999694824218,&quot;width&quot;:412.0374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PRESET_TEXT" val="单击添加标题"/>
  <p:tag name="KSO_WM_UNIT_TEXT_FILL_FORE_SCHEMECOLOR_INDEX" val="1"/>
  <p:tag name="KSO_WM_UNIT_TEXT_FILL_TYPE" val="1"/>
  <p:tag name="KSO_WM_UNIT_USESOURCEFORMAT_APPLY" val="1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left"/>
  <p:tag name="KSO_WM_SLIDE_HAS_MASK" val="0"/>
  <p:tag name="KSO_WM_SLIDE_ITEM_CNT" val="0"/>
  <p:tag name="KSO_WM_SLIDE_TYPE" val="sectionTitle"/>
  <p:tag name="KSO_WM_TEMPLATE_SUBCATEGORY" val="29"/>
  <p:tag name="KSO_WM_BEAUTIFY_FLAG" val="#wm#"/>
  <p:tag name="KSO_WM_TEMPLATE_SLIDE_ID" val="slide_0e3ab8503af4c08e"/>
  <p:tag name="KSO_WM_TEMPLATE_INDEX" val="40480225"/>
  <p:tag name="KSO_WM_TEMPLATE_CATEGORY" val="custom"/>
  <p:tag name="KSO_WM_SLIDE_INDEX" val="3"/>
  <p:tag name="KSO_WM_SLIDE_ID" val="custom40480225_2"/>
  <p:tag name="KSO_WM_TEMPLATE_MASTER_TYPE" val="0"/>
  <p:tag name="KSO_WM_SLIDE_LAYOUT" val="a_e"/>
  <p:tag name="KSO_WM_SLIDE_LAYOUT_CNT" val="1_1"/>
  <p:tag name="KSO_WM_TAG_VERSION" val="3.0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BEAUTIFY_FLAG" val="#wm#"/>
  <p:tag name="KSO_WM_UNIT_INDEX" val="1"/>
  <p:tag name="KSO_WM_UNIT_TEXT_TYPE" val="1"/>
  <p:tag name="KSO_WM_UNIT_TYPE" val="a"/>
  <p:tag name="KSO_WM_LAYOUT_CHECK_HASH" val="fbdd290fd0e45ce09771d81c63aa407642704f3e"/>
  <p:tag name="KSO_WM_NEWLAYOUT_ID" val="946"/>
  <p:tag name="KSO_WM_UNIT_PRESET_TEXT" val="单击此处添加章节标题"/>
  <p:tag name="KSO_WM_UNIT_ID" val="_10*a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BEAUTIFY_FLAG" val="#wm#"/>
  <p:tag name="KSO_WM_UNIT_INDEX" val="1"/>
  <p:tag name="KSO_WM_UNIT_TYPE" val="e"/>
  <p:tag name="KSO_WM_UNIT_PRESET_TEXT" val="01"/>
  <p:tag name="KSO_WM_UNIT_ID" val="_10*e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31057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diagram"/>
  <p:tag name="KSO_WM_TEMPLATE_INDEX" val="20231057"/>
  <p:tag name="KSO_WM_SLIDE_TYPE" val="text"/>
  <p:tag name="KSO_WM_SLIDE_SUBTYPE" val="diag"/>
  <p:tag name="KSO_WM_SLIDE_SIZE" val="849.022*270.5"/>
  <p:tag name="KSO_WM_SLIDE_POSITION" val="54.9*160.6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31057_1*a*1"/>
  <p:tag name="KSO_WM_TEMPLATE_CATEGORY" val="diagram"/>
  <p:tag name="KSO_WM_TEMPLATE_INDEX" val="20231057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TYPE" val="1"/>
  <p:tag name="KSO_WM_UNIT_TEXT_FILL_FORE_SCHEMECOLOR_INDEX" val="13"/>
  <p:tag name="KSO_WM_UNIT_TEXT_FILL_TYPE" val="1"/>
  <p:tag name="KSO_WM_UNIT_USESOURCEFORMAT_APPLY" val="1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l_h_i"/>
  <p:tag name="KSO_WM_UNIT_INDEX" val="1_1_1"/>
  <p:tag name="KSO_WM_UNIT_ID" val="diagram20231057_1*l_h_i*1_1_1"/>
  <p:tag name="KSO_WM_TEMPLATE_CATEGORY" val="diagram"/>
  <p:tag name="KSO_WM_TEMPLATE_INDEX" val="20231057"/>
  <p:tag name="KSO_WM_UNIT_LAYERLEVEL" val="1_1_1"/>
  <p:tag name="KSO_WM_TAG_VERSION" val="3.0"/>
  <p:tag name="KSO_WM_DIAGRAM_MAX_ITEMCNT" val="6"/>
  <p:tag name="KSO_WM_DIAGRAM_MIN_ITEMCNT" val="3"/>
  <p:tag name="KSO_WM_DIAGRAM_VIRTUALLY_FRAME" val="{&quot;height&quot;:366.7974853515625,&quot;left&quot;:54.9,&quot;top&quot;:110.80125732421875,&quot;width&quot;:849.0223622047245}"/>
  <p:tag name="KSO_WM_DIAGRAM_COLOR_MATCH_VALUE" val="{&quot;shape&quot;:{&quot;fill&quot;:{&quot;gradient&quot;:[{&quot;brightness&quot;:-0.15000000596046448,&quot;colorType&quot;:1,&quot;foreColorIndex&quot;:5,&quot;pos&quot;:0,&quot;transparency&quot;:0},{&quot;brightness&quot;:0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GROUP_CODE" val="l1-1"/>
  <p:tag name="KSO_WM_DIAGRAM_VERSION" val="3"/>
  <p:tag name="KSO_WM_DIAGRAM_COLOR_TRICK" val="4"/>
  <p:tag name="KSO_WM_DIAGRAM_COLOR_TEXT_CAN_REMOVE" val="n"/>
  <p:tag name="KSO_WM_UNIT_FILL_TYPE" val="3"/>
  <p:tag name="KSO_WM_UNIT_TEXT_FILL_FORE_SCHEMECOLOR_INDEX" val="2"/>
  <p:tag name="KSO_WM_UNIT_TEXT_FILL_TYPE" val="1"/>
  <p:tag name="KSO_WM_UNIT_USESOURCEFORMAT_APPLY" val="1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l_h_i"/>
  <p:tag name="KSO_WM_UNIT_INDEX" val="1_1_3"/>
  <p:tag name="KSO_WM_UNIT_ID" val="diagram20231057_1*l_h_i*1_1_3"/>
  <p:tag name="KSO_WM_TEMPLATE_CATEGORY" val="diagram"/>
  <p:tag name="KSO_WM_TEMPLATE_INDEX" val="20231057"/>
  <p:tag name="KSO_WM_UNIT_LAYERLEVEL" val="1_1_1"/>
  <p:tag name="KSO_WM_TAG_VERSION" val="3.0"/>
  <p:tag name="KSO_WM_DIAGRAM_MAX_ITEMCNT" val="6"/>
  <p:tag name="KSO_WM_DIAGRAM_MIN_ITEMCNT" val="3"/>
  <p:tag name="KSO_WM_DIAGRAM_VIRTUALLY_FRAME" val="{&quot;height&quot;:366.7974853515625,&quot;left&quot;:54.9,&quot;top&quot;:110.80125732421875,&quot;width&quot;:849.0223622047245}"/>
  <p:tag name="KSO_WM_DIAGRAM_COLOR_MATCH_VALUE" val="{&quot;shape&quot;:{&quot;fill&quot;:{&quot;type&quot;:0},&quot;glow&quot;:{&quot;colorType&quot;:0},&quot;line&quot;:{&quot;solidLine&quot;:{&quot;brightness&quot;:0.4000000059604645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GROUP_CODE" val="l1-1"/>
  <p:tag name="KSO_WM_DIAGRAM_VERSION" val="3"/>
  <p:tag name="KSO_WM_DIAGRAM_COLOR_TRICK" val="4"/>
  <p:tag name="KSO_WM_DIAGRAM_COLOR_TEXT_CAN_REMOVE" val="n"/>
  <p:tag name="KSO_WM_UNIT_LINE_FORE_SCHEMECOLOR_INDEX" val="5"/>
  <p:tag name="KSO_WM_UNIT_LINE_FILL_TYPE" val="2"/>
  <p:tag name="KSO_WM_UNIT_USESOURCEFORMAT_APPLY" val="1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057_1*l_h_f*1_1_1"/>
  <p:tag name="KSO_WM_TEMPLATE_CATEGORY" val="diagram"/>
  <p:tag name="KSO_WM_TEMPLATE_INDEX" val="20231057"/>
  <p:tag name="KSO_WM_UNIT_LAYERLEVEL" val="1_1_1"/>
  <p:tag name="KSO_WM_TAG_VERSION" val="3.0"/>
  <p:tag name="KSO_WM_DIAGRAM_MAX_ITEMCNT" val="6"/>
  <p:tag name="KSO_WM_DIAGRAM_MIN_ITEMCNT" val="3"/>
  <p:tag name="KSO_WM_DIAGRAM_VIRTUALLY_FRAME" val="{&quot;height&quot;:366.7974853515625,&quot;left&quot;:54.9,&quot;top&quot;:110.80125732421875,&quot;width&quot;:849.02236220472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52"/>
  <p:tag name="KSO_WM_UNIT_TEXT_TYPE" val="1"/>
  <p:tag name="KSO_WM_UNIT_TEXT_LAYER_COUNT" val="1"/>
  <p:tag name="KSO_WM_BEAUTIFY_FLAG" val="#wm#"/>
  <p:tag name="KSO_WM_DIAGRAM_GROUP_CODE" val="l1-1"/>
  <p:tag name="KSO_WM_DIAGRAM_VERSION" val="3"/>
  <p:tag name="KSO_WM_DIAGRAM_COLOR_TRICK" val="4"/>
  <p:tag name="KSO_WM_DIAGRAM_COLOR_TEXT_CAN_REMOVE" val="n"/>
  <p:tag name="KSO_WM_UNIT_PRESET_TEXT" val="单击此处添加文本，简明扼要地阐述您的观点"/>
  <p:tag name="KSO_WM_UNIT_TEXT_FILL_FORE_SCHEMECOLOR_INDEX" val="1"/>
  <p:tag name="KSO_WM_UNIT_TEXT_FILL_TYPE" val="1"/>
  <p:tag name="KSO_WM_UNIT_USESOURCEFORMAT_APPLY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l_h_i"/>
  <p:tag name="KSO_WM_UNIT_INDEX" val="1_1_2"/>
  <p:tag name="KSO_WM_UNIT_ID" val="diagram20231057_1*l_h_i*1_1_2"/>
  <p:tag name="KSO_WM_TEMPLATE_CATEGORY" val="diagram"/>
  <p:tag name="KSO_WM_TEMPLATE_INDEX" val="20231057"/>
  <p:tag name="KSO_WM_UNIT_LAYERLEVEL" val="1_1_1"/>
  <p:tag name="KSO_WM_TAG_VERSION" val="3.0"/>
  <p:tag name="KSO_WM_DIAGRAM_MAX_ITEMCNT" val="6"/>
  <p:tag name="KSO_WM_DIAGRAM_MIN_ITEMCNT" val="3"/>
  <p:tag name="KSO_WM_DIAGRAM_VIRTUALLY_FRAME" val="{&quot;height&quot;:366.7974853515625,&quot;left&quot;:54.9,&quot;top&quot;:110.80125732421875,&quot;width&quot;:849.0223622047245}"/>
  <p:tag name="KSO_WM_DIAGRAM_COLOR_MATCH_VALUE" val="{&quot;shape&quot;:{&quot;fill&quot;:{&quot;gradient&quot;:[{&quot;brightness&quot;:0.25,&quot;colorType&quot;:1,&quot;foreColorIndex&quot;:5,&quot;pos&quot;:0,&quot;transparency&quot;:0},{&quot;brightness&quot;:0.15000000596046448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GROUP_CODE" val="l1-1"/>
  <p:tag name="KSO_WM_DIAGRAM_VERSION" val="3"/>
  <p:tag name="KSO_WM_DIAGRAM_COLOR_TRICK" val="4"/>
  <p:tag name="KSO_WM_DIAGRAM_COLOR_TEXT_CAN_REMOVE" val="n"/>
  <p:tag name="KSO_WM_UNIT_FILL_TYPE" val="3"/>
  <p:tag name="KSO_WM_UNIT_TEXT_FILL_FORE_SCHEMECOLOR_INDEX" val="2"/>
  <p:tag name="KSO_WM_UNIT_TEXT_FILL_TYPE" val="1"/>
  <p:tag name="KSO_WM_UNIT_USESOURCEFORMAT_APPLY" val="1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56*58"/>
  <p:tag name="KSO_WM_UNIT_HIGHLIGHT" val="0"/>
  <p:tag name="KSO_WM_UNIT_COMPATIBLE" val="0"/>
  <p:tag name="KSO_WM_UNIT_DIAGRAM_ISNUMVISUAL" val="0"/>
  <p:tag name="KSO_WM_UNIT_DIAGRAM_ISREFERUNIT" val="0"/>
  <p:tag name="KSO_WM_UNIT_TYPE" val="l_h_x"/>
  <p:tag name="KSO_WM_UNIT_INDEX" val="1_1_1"/>
  <p:tag name="KSO_WM_UNIT_ID" val="diagram20231057_1*l_h_x*1_1_1"/>
  <p:tag name="KSO_WM_TEMPLATE_CATEGORY" val="diagram"/>
  <p:tag name="KSO_WM_TEMPLATE_INDEX" val="20231057"/>
  <p:tag name="KSO_WM_UNIT_LAYERLEVEL" val="1_1_1"/>
  <p:tag name="KSO_WM_TAG_VERSION" val="3.0"/>
  <p:tag name="KSO_WM_BEAUTIFY_FLAG" val="#wm#"/>
  <p:tag name="KSO_WM_DIAGRAM_MAX_ITEMCNT" val="6"/>
  <p:tag name="KSO_WM_DIAGRAM_MIN_ITEMCNT" val="3"/>
  <p:tag name="KSO_WM_DIAGRAM_VIRTUALLY_FRAME" val="{&quot;height&quot;:366.7974853515625,&quot;left&quot;:54.9,&quot;top&quot;:110.80125732421875,&quot;width&quot;:849.022362204724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GROUP_CODE" val="l1-1"/>
  <p:tag name="KSO_WM_DIAGRAM_VERSION" val="3"/>
  <p:tag name="KSO_WM_DIAGRAM_COLOR_TRICK" val="4"/>
  <p:tag name="KSO_WM_DIAGRAM_COLOR_TEXT_CAN_REMOVE" val="n"/>
  <p:tag name="KSO_WM_UNIT_FILL_TYPE" val="1"/>
  <p:tag name="KSO_WM_UNIT_FILL_FORE_SCHEMECOLOR_INDEX" val="14"/>
  <p:tag name="KSO_WM_UNIT_FILL_FORE_SCHEMECOLOR_INDEX_BRIGHTNESS" val="0"/>
  <p:tag name="KSO_WM_UNIT_USESOURCEFORMAT_APPLY" val="1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057_1*l_h_a*1_1_1"/>
  <p:tag name="KSO_WM_TEMPLATE_CATEGORY" val="diagram"/>
  <p:tag name="KSO_WM_TEMPLATE_INDEX" val="20231057"/>
  <p:tag name="KSO_WM_UNIT_LAYERLEVEL" val="1_1_1"/>
  <p:tag name="KSO_WM_TAG_VERSION" val="3.0"/>
  <p:tag name="KSO_WM_BEAUTIFY_FLAG" val="#wm#"/>
  <p:tag name="KSO_WM_UNIT_VALUE" val="26"/>
  <p:tag name="KSO_WM_DIAGRAM_MAX_ITEMCNT" val="6"/>
  <p:tag name="KSO_WM_DIAGRAM_MIN_ITEMCNT" val="3"/>
  <p:tag name="KSO_WM_DIAGRAM_VIRTUALLY_FRAME" val="{&quot;height&quot;:366.7974853515625,&quot;left&quot;:54.9,&quot;top&quot;:110.80125732421875,&quot;width&quot;:849.0223622047245}"/>
  <p:tag name="KSO_WM_DIAGRAM_COLOR_MATCH_VALUE" val="{&quot;shape&quot;:{&quot;fill&quot;:{&quot;gradient&quot;:[{&quot;brightness&quot;:0.30000001192092896,&quot;colorType&quot;:1,&quot;foreColorIndex&quot;:5,&quot;pos&quot;:0.800000011920929,&quot;transparency&quot;:0},{&quot;brightness&quot;:0,&quot;colorType&quot;:1,&quot;foreColorIndex&quot;:5,&quot;pos&quot;:0.20000000298023224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TEXT_TYPE" val="1"/>
  <p:tag name="KSO_WM_DIAGRAM_GROUP_CODE" val="l1-1"/>
  <p:tag name="KSO_WM_DIAGRAM_VERSION" val="3"/>
  <p:tag name="KSO_WM_DIAGRAM_COLOR_TRICK" val="4"/>
  <p:tag name="KSO_WM_DIAGRAM_COLOR_TEXT_CAN_REMOVE" val="n"/>
  <p:tag name="KSO_WM_UNIT_PRESET_TEXT" val="单击此处添加标题"/>
  <p:tag name="KSO_WM_UNIT_FILL_TYPE" val="3"/>
  <p:tag name="KSO_WM_UNIT_USESOURCEFORMAT_APPLY" val="1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l_h_i"/>
  <p:tag name="KSO_WM_UNIT_INDEX" val="1_2_1"/>
  <p:tag name="KSO_WM_UNIT_ID" val="diagram20231057_1*l_h_i*1_2_1"/>
  <p:tag name="KSO_WM_TEMPLATE_CATEGORY" val="diagram"/>
  <p:tag name="KSO_WM_TEMPLATE_INDEX" val="20231057"/>
  <p:tag name="KSO_WM_UNIT_LAYERLEVEL" val="1_1_1"/>
  <p:tag name="KSO_WM_TAG_VERSION" val="3.0"/>
  <p:tag name="KSO_WM_DIAGRAM_MAX_ITEMCNT" val="6"/>
  <p:tag name="KSO_WM_DIAGRAM_MIN_ITEMCNT" val="3"/>
  <p:tag name="KSO_WM_DIAGRAM_VIRTUALLY_FRAME" val="{&quot;height&quot;:366.7974853515625,&quot;left&quot;:54.9,&quot;top&quot;:110.80125732421875,&quot;width&quot;:849.0223622047245}"/>
  <p:tag name="KSO_WM_DIAGRAM_COLOR_MATCH_VALUE" val="{&quot;shape&quot;:{&quot;fill&quot;:{&quot;gradient&quot;:[{&quot;brightness&quot;:-0.25,&quot;colorType&quot;:1,&quot;foreColorIndex&quot;:6,&quot;pos&quot;:0,&quot;transparency&quot;:0},{&quot;brightness&quot;:-0.10000000149011612,&quot;colorType&quot;:1,&quot;foreColorIndex&quot;:6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GROUP_CODE" val="l1-1"/>
  <p:tag name="KSO_WM_DIAGRAM_VERSION" val="3"/>
  <p:tag name="KSO_WM_DIAGRAM_COLOR_TRICK" val="4"/>
  <p:tag name="KSO_WM_DIAGRAM_COLOR_TEXT_CAN_REMOVE" val="n"/>
  <p:tag name="KSO_WM_UNIT_FILL_TYPE" val="3"/>
  <p:tag name="KSO_WM_UNIT_TEXT_FILL_FORE_SCHEMECOLOR_INDEX" val="2"/>
  <p:tag name="KSO_WM_UNIT_TEXT_FILL_TYPE" val="1"/>
  <p:tag name="KSO_WM_UNIT_USESOURCEFORMAT_APPLY" val="1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l_h_i"/>
  <p:tag name="KSO_WM_UNIT_INDEX" val="1_2_3"/>
  <p:tag name="KSO_WM_UNIT_ID" val="diagram20231057_1*l_h_i*1_2_3"/>
  <p:tag name="KSO_WM_TEMPLATE_CATEGORY" val="diagram"/>
  <p:tag name="KSO_WM_TEMPLATE_INDEX" val="20231057"/>
  <p:tag name="KSO_WM_UNIT_LAYERLEVEL" val="1_1_1"/>
  <p:tag name="KSO_WM_TAG_VERSION" val="3.0"/>
  <p:tag name="KSO_WM_DIAGRAM_MAX_ITEMCNT" val="6"/>
  <p:tag name="KSO_WM_DIAGRAM_MIN_ITEMCNT" val="3"/>
  <p:tag name="KSO_WM_DIAGRAM_VIRTUALLY_FRAME" val="{&quot;height&quot;:366.7974853515625,&quot;left&quot;:54.9,&quot;top&quot;:110.80125732421875,&quot;width&quot;:849.0223622047245}"/>
  <p:tag name="KSO_WM_DIAGRAM_COLOR_MATCH_VALUE" val="{&quot;shape&quot;:{&quot;fill&quot;:{&quot;type&quot;:0},&quot;glow&quot;:{&quot;colorType&quot;:0},&quot;line&quot;:{&quot;solidLine&quot;:{&quot;brightness&quot;:0.4000000059604645,&quot;colorType&quot;:1,&quot;foreColorIndex&quot;:6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GROUP_CODE" val="l1-1"/>
  <p:tag name="KSO_WM_DIAGRAM_VERSION" val="3"/>
  <p:tag name="KSO_WM_DIAGRAM_COLOR_TRICK" val="4"/>
  <p:tag name="KSO_WM_DIAGRAM_COLOR_TEXT_CAN_REMOVE" val="n"/>
  <p:tag name="KSO_WM_UNIT_LINE_FORE_SCHEMECOLOR_INDEX" val="6"/>
  <p:tag name="KSO_WM_UNIT_LINE_FILL_TYPE" val="2"/>
  <p:tag name="KSO_WM_UNIT_USESOURCEFORMAT_APPLY" val="1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057_1*l_h_f*1_2_1"/>
  <p:tag name="KSO_WM_TEMPLATE_CATEGORY" val="diagram"/>
  <p:tag name="KSO_WM_TEMPLATE_INDEX" val="20231057"/>
  <p:tag name="KSO_WM_UNIT_LAYERLEVEL" val="1_1_1"/>
  <p:tag name="KSO_WM_TAG_VERSION" val="3.0"/>
  <p:tag name="KSO_WM_DIAGRAM_MAX_ITEMCNT" val="6"/>
  <p:tag name="KSO_WM_DIAGRAM_MIN_ITEMCNT" val="3"/>
  <p:tag name="KSO_WM_DIAGRAM_VIRTUALLY_FRAME" val="{&quot;height&quot;:366.7974853515625,&quot;left&quot;:54.9,&quot;top&quot;:110.80125732421875,&quot;width&quot;:849.02236220472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52"/>
  <p:tag name="KSO_WM_UNIT_TEXT_TYPE" val="1"/>
  <p:tag name="KSO_WM_UNIT_TEXT_LAYER_COUNT" val="1"/>
  <p:tag name="KSO_WM_BEAUTIFY_FLAG" val="#wm#"/>
  <p:tag name="KSO_WM_DIAGRAM_GROUP_CODE" val="l1-1"/>
  <p:tag name="KSO_WM_DIAGRAM_VERSION" val="3"/>
  <p:tag name="KSO_WM_DIAGRAM_COLOR_TRICK" val="4"/>
  <p:tag name="KSO_WM_DIAGRAM_COLOR_TEXT_CAN_REMOVE" val="n"/>
  <p:tag name="KSO_WM_UNIT_PRESET_TEXT" val="单击此处添加文本，简明扼要地阐述您的观点"/>
  <p:tag name="KSO_WM_UNIT_TEXT_FILL_FORE_SCHEMECOLOR_INDEX" val="1"/>
  <p:tag name="KSO_WM_UNIT_TEXT_FILL_TYPE" val="1"/>
  <p:tag name="KSO_WM_UNIT_USESOURCEFORMAT_APPLY" val="1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1057_1*l_h_a*1_2_1"/>
  <p:tag name="KSO_WM_TEMPLATE_CATEGORY" val="diagram"/>
  <p:tag name="KSO_WM_TEMPLATE_INDEX" val="20231057"/>
  <p:tag name="KSO_WM_UNIT_LAYERLEVEL" val="1_1_1"/>
  <p:tag name="KSO_WM_TAG_VERSION" val="3.0"/>
  <p:tag name="KSO_WM_UNIT_VALUE" val="26"/>
  <p:tag name="KSO_WM_DIAGRAM_MAX_ITEMCNT" val="6"/>
  <p:tag name="KSO_WM_DIAGRAM_MIN_ITEMCNT" val="3"/>
  <p:tag name="KSO_WM_DIAGRAM_VIRTUALLY_FRAME" val="{&quot;height&quot;:366.7974853515625,&quot;left&quot;:54.9,&quot;top&quot;:110.80125732421875,&quot;width&quot;:849.0223622047245}"/>
  <p:tag name="KSO_WM_DIAGRAM_COLOR_MATCH_VALUE" val="{&quot;shape&quot;:{&quot;fill&quot;:{&quot;gradient&quot;:[{&quot;brightness&quot;:0.30000001192092896,&quot;colorType&quot;:1,&quot;foreColorIndex&quot;:6,&quot;pos&quot;:0.800000011920929,&quot;transparency&quot;:0},{&quot;brightness&quot;:0,&quot;colorType&quot;:1,&quot;foreColorIndex&quot;:6,&quot;pos&quot;:0.20000000298023224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TEXT_TYPE" val="1"/>
  <p:tag name="KSO_WM_BEAUTIFY_FLAG" val="#wm#"/>
  <p:tag name="KSO_WM_DIAGRAM_GROUP_CODE" val="l1-1"/>
  <p:tag name="KSO_WM_DIAGRAM_VERSION" val="3"/>
  <p:tag name="KSO_WM_DIAGRAM_COLOR_TRICK" val="4"/>
  <p:tag name="KSO_WM_DIAGRAM_COLOR_TEXT_CAN_REMOVE" val="n"/>
  <p:tag name="KSO_WM_UNIT_PRESET_TEXT" val="单击此处添加标题"/>
  <p:tag name="KSO_WM_UNIT_FILL_TYPE" val="3"/>
  <p:tag name="KSO_WM_UNIT_USESOURCEFORMAT_APPLY" val="1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l_h_i"/>
  <p:tag name="KSO_WM_UNIT_INDEX" val="1_2_2"/>
  <p:tag name="KSO_WM_UNIT_ID" val="diagram20231057_1*l_h_i*1_2_2"/>
  <p:tag name="KSO_WM_TEMPLATE_CATEGORY" val="diagram"/>
  <p:tag name="KSO_WM_TEMPLATE_INDEX" val="20231057"/>
  <p:tag name="KSO_WM_UNIT_LAYERLEVEL" val="1_1_1"/>
  <p:tag name="KSO_WM_TAG_VERSION" val="3.0"/>
  <p:tag name="KSO_WM_DIAGRAM_MAX_ITEMCNT" val="6"/>
  <p:tag name="KSO_WM_DIAGRAM_MIN_ITEMCNT" val="3"/>
  <p:tag name="KSO_WM_DIAGRAM_VIRTUALLY_FRAME" val="{&quot;height&quot;:366.7974853515625,&quot;left&quot;:54.9,&quot;top&quot;:110.80125732421875,&quot;width&quot;:849.0223622047245}"/>
  <p:tag name="KSO_WM_DIAGRAM_COLOR_MATCH_VALUE" val="{&quot;shape&quot;:{&quot;fill&quot;:{&quot;gradient&quot;:[{&quot;brightness&quot;:0.25,&quot;colorType&quot;:1,&quot;foreColorIndex&quot;:6,&quot;pos&quot;:0,&quot;transparency&quot;:0},{&quot;brightness&quot;:0.15000000596046448,&quot;colorType&quot;:1,&quot;foreColorIndex&quot;:6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GROUP_CODE" val="l1-1"/>
  <p:tag name="KSO_WM_DIAGRAM_VERSION" val="3"/>
  <p:tag name="KSO_WM_DIAGRAM_COLOR_TRICK" val="4"/>
  <p:tag name="KSO_WM_DIAGRAM_COLOR_TEXT_CAN_REMOVE" val="n"/>
  <p:tag name="KSO_WM_UNIT_FILL_TYPE" val="3"/>
  <p:tag name="KSO_WM_UNIT_TEXT_FILL_FORE_SCHEMECOLOR_INDEX" val="2"/>
  <p:tag name="KSO_WM_UNIT_TEXT_FILL_TYPE" val="1"/>
  <p:tag name="KSO_WM_UNIT_USESOURCEFORMAT_APPLY" val="1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53*48"/>
  <p:tag name="KSO_WM_UNIT_HIGHLIGHT" val="0"/>
  <p:tag name="KSO_WM_UNIT_COMPATIBLE" val="0"/>
  <p:tag name="KSO_WM_UNIT_DIAGRAM_ISNUMVISUAL" val="0"/>
  <p:tag name="KSO_WM_UNIT_DIAGRAM_ISREFERUNIT" val="0"/>
  <p:tag name="KSO_WM_UNIT_TYPE" val="l_h_x"/>
  <p:tag name="KSO_WM_UNIT_INDEX" val="1_2_1"/>
  <p:tag name="KSO_WM_UNIT_ID" val="diagram20231057_1*l_h_x*1_2_1"/>
  <p:tag name="KSO_WM_TEMPLATE_CATEGORY" val="diagram"/>
  <p:tag name="KSO_WM_TEMPLATE_INDEX" val="20231057"/>
  <p:tag name="KSO_WM_UNIT_LAYERLEVEL" val="1_1_1"/>
  <p:tag name="KSO_WM_TAG_VERSION" val="3.0"/>
  <p:tag name="KSO_WM_BEAUTIFY_FLAG" val="#wm#"/>
  <p:tag name="KSO_WM_DIAGRAM_MAX_ITEMCNT" val="6"/>
  <p:tag name="KSO_WM_DIAGRAM_MIN_ITEMCNT" val="3"/>
  <p:tag name="KSO_WM_DIAGRAM_VIRTUALLY_FRAME" val="{&quot;height&quot;:366.7974853515625,&quot;left&quot;:54.9,&quot;top&quot;:110.80125732421875,&quot;width&quot;:849.022362204724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GROUP_CODE" val="l1-1"/>
  <p:tag name="KSO_WM_DIAGRAM_VERSION" val="3"/>
  <p:tag name="KSO_WM_DIAGRAM_COLOR_TRICK" val="4"/>
  <p:tag name="KSO_WM_DIAGRAM_COLOR_TEXT_CAN_REMOVE" val="n"/>
  <p:tag name="KSO_WM_UNIT_FILL_TYPE" val="1"/>
  <p:tag name="KSO_WM_UNIT_FILL_FORE_SCHEMECOLOR_INDEX" val="14"/>
  <p:tag name="KSO_WM_UNIT_FILL_FORE_SCHEMECOLOR_INDEX_BRIGHTNESS" val="0"/>
  <p:tag name="KSO_WM_UNIT_USESOURCEFORMAT_APPLY" val="1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l_h_i"/>
  <p:tag name="KSO_WM_UNIT_INDEX" val="1_3_1"/>
  <p:tag name="KSO_WM_UNIT_ID" val="diagram20231057_1*l_h_i*1_3_1"/>
  <p:tag name="KSO_WM_TEMPLATE_CATEGORY" val="diagram"/>
  <p:tag name="KSO_WM_TEMPLATE_INDEX" val="20231057"/>
  <p:tag name="KSO_WM_UNIT_LAYERLEVEL" val="1_1_1"/>
  <p:tag name="KSO_WM_TAG_VERSION" val="3.0"/>
  <p:tag name="KSO_WM_DIAGRAM_MAX_ITEMCNT" val="6"/>
  <p:tag name="KSO_WM_DIAGRAM_MIN_ITEMCNT" val="3"/>
  <p:tag name="KSO_WM_DIAGRAM_VIRTUALLY_FRAME" val="{&quot;height&quot;:366.7974853515625,&quot;left&quot;:54.9,&quot;top&quot;:110.80125732421875,&quot;width&quot;:849.0223622047245}"/>
  <p:tag name="KSO_WM_DIAGRAM_COLOR_MATCH_VALUE" val="{&quot;shape&quot;:{&quot;fill&quot;:{&quot;gradient&quot;:[{&quot;brightness&quot;:-0.15000000596046448,&quot;colorType&quot;:1,&quot;foreColorIndex&quot;:7,&quot;pos&quot;:0,&quot;transparency&quot;:0},{&quot;brightness&quot;:0,&quot;colorType&quot;:1,&quot;foreColorIndex&quot;:7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GROUP_CODE" val="l1-1"/>
  <p:tag name="KSO_WM_DIAGRAM_VERSION" val="3"/>
  <p:tag name="KSO_WM_DIAGRAM_COLOR_TRICK" val="4"/>
  <p:tag name="KSO_WM_DIAGRAM_COLOR_TEXT_CAN_REMOVE" val="n"/>
  <p:tag name="KSO_WM_UNIT_FILL_TYPE" val="3"/>
  <p:tag name="KSO_WM_UNIT_TEXT_FILL_FORE_SCHEMECOLOR_INDEX" val="2"/>
  <p:tag name="KSO_WM_UNIT_TEXT_FILL_TYPE" val="1"/>
  <p:tag name="KSO_WM_UNIT_USESOURCEFORMAT_APPLY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l_h_i"/>
  <p:tag name="KSO_WM_UNIT_INDEX" val="1_3_3"/>
  <p:tag name="KSO_WM_UNIT_ID" val="diagram20231057_1*l_h_i*1_3_3"/>
  <p:tag name="KSO_WM_TEMPLATE_CATEGORY" val="diagram"/>
  <p:tag name="KSO_WM_TEMPLATE_INDEX" val="20231057"/>
  <p:tag name="KSO_WM_UNIT_LAYERLEVEL" val="1_1_1"/>
  <p:tag name="KSO_WM_TAG_VERSION" val="3.0"/>
  <p:tag name="KSO_WM_DIAGRAM_MAX_ITEMCNT" val="6"/>
  <p:tag name="KSO_WM_DIAGRAM_MIN_ITEMCNT" val="3"/>
  <p:tag name="KSO_WM_DIAGRAM_VIRTUALLY_FRAME" val="{&quot;height&quot;:366.7974853515625,&quot;left&quot;:54.9,&quot;top&quot;:110.80125732421875,&quot;width&quot;:849.0223622047245}"/>
  <p:tag name="KSO_WM_DIAGRAM_COLOR_MATCH_VALUE" val="{&quot;shape&quot;:{&quot;fill&quot;:{&quot;type&quot;:0},&quot;glow&quot;:{&quot;colorType&quot;:0},&quot;line&quot;:{&quot;solidLine&quot;:{&quot;brightness&quot;:0.4000000059604645,&quot;colorType&quot;:1,&quot;foreColorIndex&quot;:7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GROUP_CODE" val="l1-1"/>
  <p:tag name="KSO_WM_DIAGRAM_VERSION" val="3"/>
  <p:tag name="KSO_WM_DIAGRAM_COLOR_TRICK" val="4"/>
  <p:tag name="KSO_WM_DIAGRAM_COLOR_TEXT_CAN_REMOVE" val="n"/>
  <p:tag name="KSO_WM_UNIT_LINE_FORE_SCHEMECOLOR_INDEX" val="7"/>
  <p:tag name="KSO_WM_UNIT_LINE_FILL_TYPE" val="2"/>
  <p:tag name="KSO_WM_UNIT_USESOURCEFORMAT_APPLY" val="1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1057_1*l_h_f*1_3_1"/>
  <p:tag name="KSO_WM_TEMPLATE_CATEGORY" val="diagram"/>
  <p:tag name="KSO_WM_TEMPLATE_INDEX" val="20231057"/>
  <p:tag name="KSO_WM_UNIT_LAYERLEVEL" val="1_1_1"/>
  <p:tag name="KSO_WM_TAG_VERSION" val="3.0"/>
  <p:tag name="KSO_WM_DIAGRAM_MAX_ITEMCNT" val="6"/>
  <p:tag name="KSO_WM_DIAGRAM_MIN_ITEMCNT" val="3"/>
  <p:tag name="KSO_WM_DIAGRAM_VIRTUALLY_FRAME" val="{&quot;height&quot;:366.7974853515625,&quot;left&quot;:54.9,&quot;top&quot;:110.80125732421875,&quot;width&quot;:849.02236220472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52"/>
  <p:tag name="KSO_WM_UNIT_TEXT_TYPE" val="1"/>
  <p:tag name="KSO_WM_UNIT_TEXT_LAYER_COUNT" val="1"/>
  <p:tag name="KSO_WM_BEAUTIFY_FLAG" val="#wm#"/>
  <p:tag name="KSO_WM_DIAGRAM_GROUP_CODE" val="l1-1"/>
  <p:tag name="KSO_WM_DIAGRAM_VERSION" val="3"/>
  <p:tag name="KSO_WM_DIAGRAM_COLOR_TRICK" val="4"/>
  <p:tag name="KSO_WM_DIAGRAM_COLOR_TEXT_CAN_REMOVE" val="n"/>
  <p:tag name="KSO_WM_UNIT_PRESET_TEXT" val="单击此处添加文本内容，简明扼要地阐述您的观点"/>
  <p:tag name="KSO_WM_UNIT_TEXT_FILL_FORE_SCHEMECOLOR_INDEX" val="1"/>
  <p:tag name="KSO_WM_UNIT_TEXT_FILL_TYPE" val="1"/>
  <p:tag name="KSO_WM_UNIT_USESOURCEFORMAT_APPLY" val="1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l_h_i"/>
  <p:tag name="KSO_WM_UNIT_INDEX" val="1_3_2"/>
  <p:tag name="KSO_WM_UNIT_ID" val="diagram20231057_1*l_h_i*1_3_2"/>
  <p:tag name="KSO_WM_TEMPLATE_CATEGORY" val="diagram"/>
  <p:tag name="KSO_WM_TEMPLATE_INDEX" val="20231057"/>
  <p:tag name="KSO_WM_UNIT_LAYERLEVEL" val="1_1_1"/>
  <p:tag name="KSO_WM_TAG_VERSION" val="3.0"/>
  <p:tag name="KSO_WM_DIAGRAM_MAX_ITEMCNT" val="6"/>
  <p:tag name="KSO_WM_DIAGRAM_MIN_ITEMCNT" val="3"/>
  <p:tag name="KSO_WM_DIAGRAM_VIRTUALLY_FRAME" val="{&quot;height&quot;:366.7974853515625,&quot;left&quot;:54.9,&quot;top&quot;:110.80125732421875,&quot;width&quot;:849.0223622047245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GROUP_CODE" val="l1-1"/>
  <p:tag name="KSO_WM_DIAGRAM_VERSION" val="3"/>
  <p:tag name="KSO_WM_DIAGRAM_COLOR_TRICK" val="4"/>
  <p:tag name="KSO_WM_DIAGRAM_COLOR_TEXT_CAN_REMOVE" val="n"/>
  <p:tag name="KSO_WM_UNIT_FILL_TYPE" val="1"/>
  <p:tag name="KSO_WM_UNIT_FILL_FORE_SCHEMECOLOR_INDEX" val="7"/>
  <p:tag name="KSO_WM_UNI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56*58"/>
  <p:tag name="KSO_WM_UNIT_HIGHLIGHT" val="0"/>
  <p:tag name="KSO_WM_UNIT_COMPATIBLE" val="0"/>
  <p:tag name="KSO_WM_UNIT_DIAGRAM_ISNUMVISUAL" val="0"/>
  <p:tag name="KSO_WM_UNIT_DIAGRAM_ISREFERUNIT" val="0"/>
  <p:tag name="KSO_WM_UNIT_TYPE" val="l_h_x"/>
  <p:tag name="KSO_WM_UNIT_INDEX" val="1_3_1"/>
  <p:tag name="KSO_WM_UNIT_ID" val="diagram20231057_1*l_h_x*1_3_1"/>
  <p:tag name="KSO_WM_TEMPLATE_CATEGORY" val="diagram"/>
  <p:tag name="KSO_WM_TEMPLATE_INDEX" val="20231057"/>
  <p:tag name="KSO_WM_UNIT_LAYERLEVEL" val="1_1_1"/>
  <p:tag name="KSO_WM_TAG_VERSION" val="3.0"/>
  <p:tag name="KSO_WM_BEAUTIFY_FLAG" val="#wm#"/>
  <p:tag name="KSO_WM_DIAGRAM_MAX_ITEMCNT" val="6"/>
  <p:tag name="KSO_WM_DIAGRAM_MIN_ITEMCNT" val="3"/>
  <p:tag name="KSO_WM_DIAGRAM_VIRTUALLY_FRAME" val="{&quot;height&quot;:366.7974853515625,&quot;left&quot;:54.9,&quot;top&quot;:110.80125732421875,&quot;width&quot;:849.022362204724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GROUP_CODE" val="l1-1"/>
  <p:tag name="KSO_WM_DIAGRAM_VERSION" val="3"/>
  <p:tag name="KSO_WM_DIAGRAM_COLOR_TRICK" val="4"/>
  <p:tag name="KSO_WM_DIAGRAM_COLOR_TEXT_CAN_REMOVE" val="n"/>
  <p:tag name="KSO_WM_UNIT_FILL_TYPE" val="1"/>
  <p:tag name="KSO_WM_UNIT_FILL_FORE_SCHEMECOLOR_INDEX" val="14"/>
  <p:tag name="KSO_WM_UNIT_FILL_FORE_SCHEMECOLOR_INDEX_BRIGHTNESS" val="0"/>
  <p:tag name="KSO_WM_UNIT_USESOURCEFORMAT_APPLY" val="1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1057_1*l_h_a*1_3_1"/>
  <p:tag name="KSO_WM_TEMPLATE_CATEGORY" val="diagram"/>
  <p:tag name="KSO_WM_TEMPLATE_INDEX" val="20231057"/>
  <p:tag name="KSO_WM_UNIT_LAYERLEVEL" val="1_1_1"/>
  <p:tag name="KSO_WM_TAG_VERSION" val="3.0"/>
  <p:tag name="KSO_WM_UNIT_VALUE" val="26"/>
  <p:tag name="KSO_WM_DIAGRAM_MAX_ITEMCNT" val="6"/>
  <p:tag name="KSO_WM_DIAGRAM_MIN_ITEMCNT" val="3"/>
  <p:tag name="KSO_WM_DIAGRAM_VIRTUALLY_FRAME" val="{&quot;height&quot;:366.7974853515625,&quot;left&quot;:54.9,&quot;top&quot;:110.80125732421875,&quot;width&quot;:849.0223622047245}"/>
  <p:tag name="KSO_WM_DIAGRAM_COLOR_MATCH_VALUE" val="{&quot;shape&quot;:{&quot;fill&quot;:{&quot;gradient&quot;:[{&quot;brightness&quot;:0.30000001192092896,&quot;colorType&quot;:1,&quot;foreColorIndex&quot;:7,&quot;pos&quot;:0.800000011920929,&quot;transparency&quot;:0},{&quot;brightness&quot;:0,&quot;colorType&quot;:1,&quot;foreColorIndex&quot;:7,&quot;pos&quot;:0.20000000298023224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TEXT_TYPE" val="1"/>
  <p:tag name="KSO_WM_BEAUTIFY_FLAG" val="#wm#"/>
  <p:tag name="KSO_WM_DIAGRAM_GROUP_CODE" val="l1-1"/>
  <p:tag name="KSO_WM_DIAGRAM_VERSION" val="3"/>
  <p:tag name="KSO_WM_DIAGRAM_COLOR_TRICK" val="4"/>
  <p:tag name="KSO_WM_DIAGRAM_COLOR_TEXT_CAN_REMOVE" val="n"/>
  <p:tag name="KSO_WM_UNIT_PRESET_TEXT" val="单击此处添加标题"/>
  <p:tag name="KSO_WM_UNIT_FILL_TYPE" val="3"/>
  <p:tag name="KSO_WM_UNIT_USESOURCEFORMAT_APPLY" val="1"/>
</p:tagLst>
</file>

<file path=ppt/tags/tag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30920_2"/>
  <p:tag name="KSO_WM_TEMPLATE_SUBCATEGORY" val="0"/>
  <p:tag name="KSO_WM_TEMPLATE_MASTER_TYPE" val="0"/>
  <p:tag name="KSO_WM_TEMPLATE_COLOR_TYPE" val="0"/>
  <p:tag name="KSO_WM_SLIDE_ITEM_CNT" val="3"/>
  <p:tag name="KSO_WM_SLIDE_INDEX" val="2"/>
  <p:tag name="KSO_WM_TAG_VERSION" val="3.0"/>
  <p:tag name="KSO_WM_BEAUTIFY_FLAG" val="#wm#"/>
  <p:tag name="KSO_WM_TEMPLATE_CATEGORY" val="diagram"/>
  <p:tag name="KSO_WM_TEMPLATE_INDEX" val="20230920"/>
  <p:tag name="KSO_WM_SLIDE_TYPE" val="text"/>
  <p:tag name="KSO_WM_SLIDE_SUBTYPE" val="diag"/>
  <p:tag name="KSO_WM_SLIDE_SIZE" val="850.4*375.215"/>
  <p:tag name="KSO_WM_SLIDE_POSITION" val="54.85*108.812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30920_2*a*1"/>
  <p:tag name="KSO_WM_TEMPLATE_CATEGORY" val="diagram"/>
  <p:tag name="KSO_WM_TEMPLATE_INDEX" val="20230920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TYPE" val="1"/>
  <p:tag name="KSO_WM_UNIT_TEXT_FILL_FORE_SCHEMECOLOR_INDEX" val="13"/>
  <p:tag name="KSO_WM_UNIT_TEXT_FILL_TYPE" val="1"/>
  <p:tag name="KSO_WM_UNIT_USESOURCEFORMAT_APPLY" val="1"/>
</p:tagLst>
</file>

<file path=ppt/tags/tag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0920_2*l_h_a*1_3_1"/>
  <p:tag name="KSO_WM_TEMPLATE_CATEGORY" val="diagram"/>
  <p:tag name="KSO_WM_TEMPLATE_INDEX" val="20230920"/>
  <p:tag name="KSO_WM_UNIT_LAYERLEVEL" val="1_1_1"/>
  <p:tag name="KSO_WM_TAG_VERSION" val="3.0"/>
  <p:tag name="KSO_WM_DIAGRAM_GROUP_CODE" val="l1-1"/>
  <p:tag name="KSO_WM_DIAGRAM_MAX_ITEMCNT" val="4"/>
  <p:tag name="KSO_WM_DIAGRAM_MIN_ITEMCNT" val="2"/>
  <p:tag name="KSO_WM_DIAGRAM_VIRTUALLY_FRAME" val="{&quot;height&quot;:390.6537780761719,&quot;left&quot;:54.84998779296875,&quot;top&quot;:96.24295348159903,&quot;width&quot;:850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2"/>
  <p:tag name="KSO_WM_DIAGRAM_COLOR_TEXT_CAN_REMOVE" val="n"/>
  <p:tag name="KSO_WM_UNIT_PRESET_TEXT" val="添加标题"/>
  <p:tag name="KSO_WM_UNIT_TEXT_FILL_FORE_SCHEMECOLOR_INDEX" val="1"/>
  <p:tag name="KSO_WM_UNIT_TEXT_FILL_TYPE" val="1"/>
  <p:tag name="KSO_WM_UNIT_TEXT_TYPE" val="1"/>
  <p:tag name="KSO_WM_UNIT_USESOURCEFORMAT_APPLY" val="1"/>
</p:tagLst>
</file>

<file path=ppt/tags/tag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0920_2*l_h_i*1_1_1"/>
  <p:tag name="KSO_WM_TEMPLATE_CATEGORY" val="diagram"/>
  <p:tag name="KSO_WM_TEMPLATE_INDEX" val="20230920"/>
  <p:tag name="KSO_WM_UNIT_LAYERLEVEL" val="1_1_1"/>
  <p:tag name="KSO_WM_TAG_VERSION" val="3.0"/>
  <p:tag name="KSO_WM_UNIT_SUBTYPE" val="d"/>
  <p:tag name="KSO_WM_DIAGRAM_MAX_ITEMCNT" val="4"/>
  <p:tag name="KSO_WM_DIAGRAM_MIN_ITEMCNT" val="2"/>
  <p:tag name="KSO_WM_DIAGRAM_VIRTUALLY_FRAME" val="{&quot;height&quot;:390.6537780761719,&quot;left&quot;:54.84998779296875,&quot;top&quot;:96.24295348159903,&quot;width&quot;:850.4000244140625}"/>
  <p:tag name="KSO_WM_DIAGRAM_COLOR_MATCH_VALUE" val="{&quot;shape&quot;:{&quot;fill&quot;:{&quot;gradient&quot;:[{&quot;brightness&quot;:0,&quot;colorType&quot;:1,&quot;foreColorIndex&quot;:5,&quot;pos&quot;:0.5400000214576721,&quot;transparency&quot;:0},{&quot;brightness&quot;:0.4000000059604645,&quot;colorType&quot;:1,&quot;foreColorIndex&quot;:5,&quot;pos&quot;:0,&quot;transparency&quot;:0},{&quot;brightness&quot;:0,&quot;colorType&quot;:1,&quot;foreColorIndex&quot;:5,&quot;pos&quot;:0.8100000023841858,&quot;transparency&quot;:0},{&quot;brightness&quot;:0,&quot;colorType&quot;:1,&quot;foreColorIndex&quot;:5,&quot;pos&quot;:1,&quot;transparency&quot;:0}],&quot;type&quot;:3},&quot;glow&quot;:{&quot;colorType&quot;:0},&quot;line&quot;:{&quot;gradient&quot;:[{&quot;brightness&quot;:0,&quot;colorType&quot;:2,&quot;pos&quot;:0.3199999928474426,&quot;rgb&quot;:&quot;#f5f8ff&quot;,&quot;transparency&quot;:0},{&quot;brightness&quot;:0,&quot;colorType&quot;:2,&quot;pos&quot;:0,&quot;rgb&quot;:&quot;#a5beff&quot;,&quot;transparency&quot;:0},{&quot;brightness&quot;:0,&quot;colorType&quot;:2,&quot;pos&quot;:1,&quot;rgb&quot;:&quot;#f5f8ff&quot;,&quot;transparency&quot;:0},{&quot;brightness&quot;:0,&quot;colorType&quot;:2,&quot;pos&quot;:0.7099999785423279,&quot;rgb&quot;:&quot;#c3d4ff&quot;,&quot;transparency&quot;:0}],&quot;type&quot;:2},&quot;shadow&quot;:{&quot;brightness&quot;:0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2"/>
  <p:tag name="KSO_WM_DIAGRAM_COLOR_TEXT_CAN_REMOVE" val="n"/>
  <p:tag name="KSO_WM_UNIT_FILL_TYPE" val="3"/>
  <p:tag name="KSO_WM_UNIT_SHADOW_SCHEMECOLOR_INDEX" val="5"/>
  <p:tag name="KSO_WM_UNIT_USESOURCEFORMAT_APPLY" val="1"/>
</p:tagLst>
</file>

<file path=ppt/tags/tag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0920_2*l_h_i*1_2_2"/>
  <p:tag name="KSO_WM_TEMPLATE_CATEGORY" val="diagram"/>
  <p:tag name="KSO_WM_TEMPLATE_INDEX" val="20230920"/>
  <p:tag name="KSO_WM_UNIT_LAYERLEVEL" val="1_1_1"/>
  <p:tag name="KSO_WM_TAG_VERSION" val="3.0"/>
  <p:tag name="KSO_WM_UNIT_SUBTYPE" val="d"/>
  <p:tag name="KSO_WM_DIAGRAM_MAX_ITEMCNT" val="4"/>
  <p:tag name="KSO_WM_DIAGRAM_MIN_ITEMCNT" val="2"/>
  <p:tag name="KSO_WM_DIAGRAM_VIRTUALLY_FRAME" val="{&quot;height&quot;:390.6537780761719,&quot;left&quot;:54.84998779296875,&quot;top&quot;:96.24295348159903,&quot;width&quot;:850.4000244140625}"/>
  <p:tag name="KSO_WM_DIAGRAM_COLOR_MATCH_VALUE" val="{&quot;shape&quot;:{&quot;fill&quot;:{&quot;gradient&quot;:[{&quot;brightness&quot;:0,&quot;colorType&quot;:1,&quot;foreColorIndex&quot;:6,&quot;pos&quot;:0.5400000214576721,&quot;transparency&quot;:0},{&quot;brightness&quot;:0.4000000059604645,&quot;colorType&quot;:1,&quot;foreColorIndex&quot;:6,&quot;pos&quot;:0,&quot;transparency&quot;:0},{&quot;brightness&quot;:0.4000000059604645,&quot;colorType&quot;:1,&quot;foreColorIndex&quot;:6,&quot;pos&quot;:1,&quot;transparency&quot;:0}],&quot;type&quot;:3},&quot;glow&quot;:{&quot;colorType&quot;:0},&quot;line&quot;:{&quot;gradient&quot;:[{&quot;brightness&quot;:0,&quot;colorType&quot;:2,&quot;pos&quot;:0.3199999928474426,&quot;rgb&quot;:&quot;#f5f8ff&quot;,&quot;transparency&quot;:0},{&quot;brightness&quot;:0.800000011920929,&quot;colorType&quot;:1,&quot;foreColorIndex&quot;:6,&quot;pos&quot;:0,&quot;transparency&quot;:0},{&quot;brightness&quot;:0,&quot;colorType&quot;:2,&quot;pos&quot;:1,&quot;rgb&quot;:&quot;#f5f8ff&quot;,&quot;transparency&quot;:0},{&quot;brightness&quot;:0.800000011920929,&quot;colorType&quot;:1,&quot;foreColorIndex&quot;:6,&quot;pos&quot;:0.7099999785423279,&quot;transparency&quot;:0}],&quot;type&quot;:2},&quot;shadow&quot;:{&quot;brightness&quot;:0,&quot;colorType&quot;:1,&quot;foreColorIndex&quot;:6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2"/>
  <p:tag name="KSO_WM_DIAGRAM_COLOR_TEXT_CAN_REMOVE" val="n"/>
  <p:tag name="KSO_WM_UNIT_FILL_TYPE" val="3"/>
  <p:tag name="KSO_WM_UNIT_LINE_FORE_SCHEMECOLOR_INDEX" val="6"/>
  <p:tag name="KSO_WM_UNIT_SHADOW_SCHEMECOLOR_INDEX" val="6"/>
  <p:tag name="KSO_WM_UNIT_USESOURCEFORMAT_APPLY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0920_2*l_h_i*1_3_2"/>
  <p:tag name="KSO_WM_TEMPLATE_CATEGORY" val="diagram"/>
  <p:tag name="KSO_WM_TEMPLATE_INDEX" val="20230920"/>
  <p:tag name="KSO_WM_UNIT_LAYERLEVEL" val="1_1_1"/>
  <p:tag name="KSO_WM_TAG_VERSION" val="3.0"/>
  <p:tag name="KSO_WM_UNIT_SUBTYPE" val="d"/>
  <p:tag name="KSO_WM_DIAGRAM_MAX_ITEMCNT" val="4"/>
  <p:tag name="KSO_WM_DIAGRAM_MIN_ITEMCNT" val="2"/>
  <p:tag name="KSO_WM_DIAGRAM_VIRTUALLY_FRAME" val="{&quot;height&quot;:390.6537780761719,&quot;left&quot;:54.84998779296875,&quot;top&quot;:96.24295348159903,&quot;width&quot;:850.4000244140625}"/>
  <p:tag name="KSO_WM_DIAGRAM_COLOR_MATCH_VALUE" val="{&quot;shape&quot;:{&quot;fill&quot;:{&quot;gradient&quot;:[{&quot;brightness&quot;:0,&quot;colorType&quot;:1,&quot;foreColorIndex&quot;:5,&quot;pos&quot;:0.5400000214576721,&quot;transparency&quot;:0},{&quot;brightness&quot;:0.4000000059604645,&quot;colorType&quot;:1,&quot;foreColorIndex&quot;:5,&quot;pos&quot;:0,&quot;transparency&quot;:0},{&quot;brightness&quot;:0,&quot;colorType&quot;:1,&quot;foreColorIndex&quot;:5,&quot;pos&quot;:0.8100000023841858,&quot;transparency&quot;:0},{&quot;brightness&quot;:0,&quot;colorType&quot;:1,&quot;foreColorIndex&quot;:5,&quot;pos&quot;:1,&quot;transparency&quot;:0}],&quot;type&quot;:3},&quot;glow&quot;:{&quot;colorType&quot;:0},&quot;line&quot;:{&quot;gradient&quot;:[{&quot;brightness&quot;:0,&quot;colorType&quot;:2,&quot;pos&quot;:0.3199999928474426,&quot;rgb&quot;:&quot;#f5f8ff&quot;,&quot;transparency&quot;:0},{&quot;brightness&quot;:0,&quot;colorType&quot;:2,&quot;pos&quot;:0,&quot;rgb&quot;:&quot;#a5beff&quot;,&quot;transparency&quot;:0},{&quot;brightness&quot;:0,&quot;colorType&quot;:2,&quot;pos&quot;:1,&quot;rgb&quot;:&quot;#f5f8ff&quot;,&quot;transparency&quot;:0},{&quot;brightness&quot;:0,&quot;colorType&quot;:2,&quot;pos&quot;:0.7099999785423279,&quot;rgb&quot;:&quot;#c3d4ff&quot;,&quot;transparency&quot;:0}],&quot;type&quot;:2},&quot;shadow&quot;:{&quot;brightness&quot;:0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2"/>
  <p:tag name="KSO_WM_DIAGRAM_COLOR_TEXT_CAN_REMOVE" val="n"/>
  <p:tag name="KSO_WM_UNIT_FILL_TYPE" val="3"/>
  <p:tag name="KSO_WM_UNIT_SHADOW_SCHEMECOLOR_INDEX" val="7"/>
  <p:tag name="KSO_WM_UNIT_USESOURCEFORMAT_APPLY" val="1"/>
</p:tagLst>
</file>

<file path=ppt/tags/tag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0920_2*l_h_i*1_1_2"/>
  <p:tag name="KSO_WM_TEMPLATE_CATEGORY" val="diagram"/>
  <p:tag name="KSO_WM_TEMPLATE_INDEX" val="20230920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90.6537780761719,&quot;left&quot;:54.84998779296875,&quot;top&quot;:96.24295348159903,&quot;width&quot;:850.4000244140625}"/>
  <p:tag name="KSO_WM_DIAGRAM_COLOR_MATCH_VALUE" val="{&quot;shape&quot;:{&quot;fill&quot;:{&quot;type&quot;:0},&quot;glow&quot;:{&quot;colorType&quot;:0},&quot;line&quot;:{&quot;gradient&quot;:[{&quot;brightness&quot;:0,&quot;colorType&quot;:2,&quot;pos&quot;:1,&quot;rgb&quot;:&quot;#afc6ff&quot;,&quot;transparency&quot;:1},{&quot;brightness&quot;:0,&quot;colorType&quot;:1,&quot;foreColorIndex&quot;:5,&quot;pos&quot;:0.4699999988079071,&quot;transparency&quot;:0.30000001192092896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2"/>
  <p:tag name="KSO_WM_DIAGRAM_COLOR_TEXT_CAN_REMOVE" val="n"/>
  <p:tag name="KSO_WM_UNIT_LINE_FORE_SCHEMECOLOR_INDEX" val="5"/>
  <p:tag name="KSO_WM_UNIT_TEXT_FILL_FORE_SCHEMECOLOR_INDEX" val="2"/>
  <p:tag name="KSO_WM_UNIT_TEXT_FILL_TYPE" val="1"/>
  <p:tag name="KSO_WM_UNIT_USESOURCEFORMAT_APPLY" val="1"/>
</p:tagLst>
</file>

<file path=ppt/tags/tag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0920_2*l_h_i*1_3_1"/>
  <p:tag name="KSO_WM_TEMPLATE_CATEGORY" val="diagram"/>
  <p:tag name="KSO_WM_TEMPLATE_INDEX" val="20230920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90.6537780761719,&quot;left&quot;:54.84998779296875,&quot;top&quot;:96.24295348159903,&quot;width&quot;:850.4000244140625}"/>
  <p:tag name="KSO_WM_DIAGRAM_COLOR_MATCH_VALUE" val="{&quot;shape&quot;:{&quot;fill&quot;:{&quot;type&quot;:0},&quot;glow&quot;:{&quot;colorType&quot;:0},&quot;line&quot;:{&quot;gradient&quot;:[{&quot;brightness&quot;:0,&quot;colorType&quot;:2,&quot;pos&quot;:1,&quot;rgb&quot;:&quot;#afc6ff&quot;,&quot;transparency&quot;:1},{&quot;brightness&quot;:0,&quot;colorType&quot;:1,&quot;foreColorIndex&quot;:5,&quot;pos&quot;:0.4699999988079071,&quot;transparency&quot;:0.30000001192092896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2"/>
  <p:tag name="KSO_WM_DIAGRAM_COLOR_TEXT_CAN_REMOVE" val="n"/>
  <p:tag name="KSO_WM_UNIT_LINE_FORE_SCHEMECOLOR_INDEX" val="7"/>
  <p:tag name="KSO_WM_UNIT_TEXT_FILL_FORE_SCHEMECOLOR_INDEX" val="2"/>
  <p:tag name="KSO_WM_UNIT_TEXT_FILL_TYPE" val="1"/>
  <p:tag name="KSO_WM_UNIT_USESOURCEFORMAT_APPLY" val="1"/>
</p:tagLst>
</file>

<file path=ppt/tags/tag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0920_2*l_h_a*1_1_1"/>
  <p:tag name="KSO_WM_TEMPLATE_CATEGORY" val="diagram"/>
  <p:tag name="KSO_WM_TEMPLATE_INDEX" val="20230920"/>
  <p:tag name="KSO_WM_UNIT_LAYERLEVEL" val="1_1_1"/>
  <p:tag name="KSO_WM_TAG_VERSION" val="3.0"/>
  <p:tag name="KSO_WM_DIAGRAM_GROUP_CODE" val="l1-1"/>
  <p:tag name="KSO_WM_DIAGRAM_MAX_ITEMCNT" val="4"/>
  <p:tag name="KSO_WM_DIAGRAM_MIN_ITEMCNT" val="2"/>
  <p:tag name="KSO_WM_DIAGRAM_VIRTUALLY_FRAME" val="{&quot;height&quot;:390.6537780761719,&quot;left&quot;:54.84998779296875,&quot;top&quot;:96.24295348159903,&quot;width&quot;:850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2"/>
  <p:tag name="KSO_WM_DIAGRAM_COLOR_TEXT_CAN_REMOVE" val="n"/>
  <p:tag name="KSO_WM_UNIT_PRESET_TEXT" val="添加标题"/>
  <p:tag name="KSO_WM_UNIT_TEXT_FILL_FORE_SCHEMECOLOR_INDEX" val="1"/>
  <p:tag name="KSO_WM_UNIT_TEXT_FILL_TYPE" val="1"/>
  <p:tag name="KSO_WM_UNIT_TEXT_TYPE" val="1"/>
  <p:tag name="KSO_WM_UNIT_USESOURCEFORMAT_APPLY" val="1"/>
</p:tagLst>
</file>

<file path=ppt/tags/tag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0920_2*l_h_i*1_2_1"/>
  <p:tag name="KSO_WM_TEMPLATE_CATEGORY" val="diagram"/>
  <p:tag name="KSO_WM_TEMPLATE_INDEX" val="20230920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90.6537780761719,&quot;left&quot;:54.84998779296875,&quot;top&quot;:96.24295348159903,&quot;width&quot;:850.4000244140625}"/>
  <p:tag name="KSO_WM_DIAGRAM_COLOR_MATCH_VALUE" val="{&quot;shape&quot;:{&quot;fill&quot;:{&quot;type&quot;:0},&quot;glow&quot;:{&quot;colorType&quot;:0},&quot;line&quot;:{&quot;gradient&quot;:[{&quot;brightness&quot;:0,&quot;colorType&quot;:1,&quot;foreColorIndex&quot;:6,&quot;pos&quot;:0,&quot;transparency&quot;:0},{&quot;brightness&quot;:0,&quot;colorType&quot;:1,&quot;foreColorIndex&quot;:6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2"/>
  <p:tag name="KSO_WM_DIAGRAM_COLOR_TEXT_CAN_REMOVE" val="n"/>
  <p:tag name="KSO_WM_UNIT_LINE_FORE_SCHEMECOLOR_INDEX" val="6"/>
  <p:tag name="KSO_WM_UNIT_TEXT_FILL_FORE_SCHEMECOLOR_INDEX" val="2"/>
  <p:tag name="KSO_WM_UNIT_TEXT_FILL_TYPE" val="1"/>
  <p:tag name="KSO_WM_UNIT_USESOURCEFORMAT_APPLY" val="1"/>
</p:tagLst>
</file>

<file path=ppt/tags/tag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0920_2*l_h_f*1_2_1"/>
  <p:tag name="KSO_WM_TEMPLATE_CATEGORY" val="diagram"/>
  <p:tag name="KSO_WM_TEMPLATE_INDEX" val="20230920"/>
  <p:tag name="KSO_WM_UNIT_LAYERLEVEL" val="1_1_1"/>
  <p:tag name="KSO_WM_TAG_VERSION" val="3.0"/>
  <p:tag name="KSO_WM_DIAGRAM_GROUP_CODE" val="l1-1"/>
  <p:tag name="KSO_WM_DIAGRAM_MAX_ITEMCNT" val="4"/>
  <p:tag name="KSO_WM_DIAGRAM_MIN_ITEMCNT" val="2"/>
  <p:tag name="KSO_WM_DIAGRAM_VIRTUALLY_FRAME" val="{&quot;height&quot;:390.6537780761719,&quot;left&quot;:54.84998779296875,&quot;top&quot;:96.24295348159903,&quot;width&quot;:850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2"/>
  <p:tag name="KSO_WM_DIAGRAM_COLOR_TEXT_CAN_REMOVE" val="n"/>
  <p:tag name="KSO_WM_UNIT_PRESET_TEXT" val="单击此处添加文本具体内容，简明扼要地阐述您的观点"/>
  <p:tag name="KSO_WM_UNIT_TEXT_FILL_FORE_SCHEMECOLOR_INDEX" val="1"/>
  <p:tag name="KSO_WM_UNIT_TEXT_FILL_TYPE" val="1"/>
  <p:tag name="KSO_WM_UNIT_TEXT_TYPE" val="1"/>
  <p:tag name="KSO_WM_UNIT_USESOURCEFORMAT_APPLY" val="1"/>
</p:tagLst>
</file>

<file path=ppt/tags/tag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0920_2*l_i*1_2"/>
  <p:tag name="KSO_WM_TEMPLATE_CATEGORY" val="diagram"/>
  <p:tag name="KSO_WM_TEMPLATE_INDEX" val="20230920"/>
  <p:tag name="KSO_WM_UNIT_LAYERLEVEL" val="1_1"/>
  <p:tag name="KSO_WM_TAG_VERSION" val="3.0"/>
  <p:tag name="KSO_WM_UNIT_TYPE" val="l_i"/>
  <p:tag name="KSO_WM_UNIT_INDEX" val="1_2"/>
  <p:tag name="KSO_WM_DIAGRAM_MAX_ITEMCNT" val="4"/>
  <p:tag name="KSO_WM_DIAGRAM_MIN_ITEMCNT" val="2"/>
  <p:tag name="KSO_WM_DIAGRAM_VIRTUALLY_FRAME" val="{&quot;height&quot;:390.6537780761719,&quot;left&quot;:54.84998779296875,&quot;top&quot;:96.24295348159903,&quot;width&quot;:850.4000244140625}"/>
  <p:tag name="KSO_WM_DIAGRAM_COLOR_MATCH_VALUE" val="{&quot;shape&quot;:{&quot;fill&quot;:{&quot;type&quot;:0},&quot;glow&quot;:{&quot;colorType&quot;:0},&quot;line&quot;:{&quot;gradient&quot;:[{&quot;brightness&quot;:0,&quot;colorType&quot;:2,&quot;pos&quot;:0.3100000023841858,&quot;rgb&quot;:&quot;#afc6ff&quot;,&quot;transparency&quot;:1},{&quot;brightness&quot;:0.4000000059604645,&quot;colorType&quot;:1,&quot;foreColorIndex&quot;:5,&quot;pos&quot;:0.7699999809265137,&quot;transparency&quot;:0.30000001192092896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2"/>
  <p:tag name="KSO_WM_DIAGRAM_COLOR_TEXT_CAN_REMOVE" val="n"/>
  <p:tag name="KSO_WM_UNIT_LINE_FORE_SCHEMECOLOR_INDEX" val="5"/>
  <p:tag name="KSO_WM_UNIT_TEXT_FILL_FORE_SCHEMECOLOR_INDEX" val="2"/>
  <p:tag name="KSO_WM_UNIT_TEXT_FILL_TYPE" val="1"/>
  <p:tag name="KSO_WM_UNIT_USESOURCEFORMAT_APPLY" val="1"/>
</p:tagLst>
</file>

<file path=ppt/tags/tag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0920_2*l_i*1_1"/>
  <p:tag name="KSO_WM_TEMPLATE_CATEGORY" val="diagram"/>
  <p:tag name="KSO_WM_TEMPLATE_INDEX" val="20230920"/>
  <p:tag name="KSO_WM_UNIT_LAYERLEVEL" val="1_1"/>
  <p:tag name="KSO_WM_TAG_VERSION" val="3.0"/>
  <p:tag name="KSO_WM_UNIT_TYPE" val="l_i"/>
  <p:tag name="KSO_WM_UNIT_INDEX" val="1_1"/>
  <p:tag name="KSO_WM_DIAGRAM_MAX_ITEMCNT" val="4"/>
  <p:tag name="KSO_WM_DIAGRAM_MIN_ITEMCNT" val="2"/>
  <p:tag name="KSO_WM_DIAGRAM_VIRTUALLY_FRAME" val="{&quot;height&quot;:390.6537780761719,&quot;left&quot;:54.84998779296875,&quot;top&quot;:96.24295348159903,&quot;width&quot;:850.4000244140625}"/>
  <p:tag name="KSO_WM_DIAGRAM_COLOR_MATCH_VALUE" val="{&quot;shape&quot;:{&quot;fill&quot;:{&quot;type&quot;:0},&quot;glow&quot;:{&quot;colorType&quot;:0},&quot;line&quot;:{&quot;gradient&quot;:[{&quot;brightness&quot;:0,&quot;colorType&quot;:2,&quot;pos&quot;:0.3799999952316284,&quot;rgb&quot;:&quot;#afc6ff&quot;,&quot;transparency&quot;:1},{&quot;brightness&quot;:0,&quot;colorType&quot;:1,&quot;foreColorIndex&quot;:5,&quot;pos&quot;:0.8500000238418579,&quot;transparency&quot;:0.3499999940395355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2"/>
  <p:tag name="KSO_WM_DIAGRAM_COLOR_TEXT_CAN_REMOVE" val="n"/>
  <p:tag name="KSO_WM_UNIT_LINE_FORE_SCHEMECOLOR_INDEX" val="5"/>
  <p:tag name="KSO_WM_UNIT_TEXT_FILL_FORE_SCHEMECOLOR_INDEX" val="2"/>
  <p:tag name="KSO_WM_UNIT_TEXT_FILL_TYPE" val="1"/>
  <p:tag name="KSO_WM_UNIT_USESOURCEFORMAT_APPLY" val="1"/>
</p:tagLst>
</file>

<file path=ppt/tags/tag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0920_2*l_h_f*1_1_1"/>
  <p:tag name="KSO_WM_TEMPLATE_CATEGORY" val="diagram"/>
  <p:tag name="KSO_WM_TEMPLATE_INDEX" val="20230920"/>
  <p:tag name="KSO_WM_UNIT_LAYERLEVEL" val="1_1_1"/>
  <p:tag name="KSO_WM_TAG_VERSION" val="3.0"/>
  <p:tag name="KSO_WM_DIAGRAM_GROUP_CODE" val="l1-1"/>
  <p:tag name="KSO_WM_DIAGRAM_MAX_ITEMCNT" val="4"/>
  <p:tag name="KSO_WM_DIAGRAM_MIN_ITEMCNT" val="2"/>
  <p:tag name="KSO_WM_DIAGRAM_VIRTUALLY_FRAME" val="{&quot;height&quot;:390.6537780761719,&quot;left&quot;:54.84998779296875,&quot;top&quot;:96.24295348159903,&quot;width&quot;:850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2"/>
  <p:tag name="KSO_WM_DIAGRAM_COLOR_TEXT_CAN_REMOVE" val="n"/>
  <p:tag name="KSO_WM_UNIT_PRESET_TEXT" val="单击此处添加文本具体内容，简明扼要地阐述您的观点"/>
  <p:tag name="KSO_WM_UNIT_TEXT_FILL_FORE_SCHEMECOLOR_INDEX" val="1"/>
  <p:tag name="KSO_WM_UNIT_TEXT_FILL_TYPE" val="1"/>
  <p:tag name="KSO_WM_UNIT_TEXT_TYPE" val="1"/>
  <p:tag name="KSO_WM_UNIT_USESOURCEFORMAT_APPLY" val="1"/>
</p:tagLst>
</file>

<file path=ppt/tags/tag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0920_2*l_h_f*1_3_1"/>
  <p:tag name="KSO_WM_TEMPLATE_CATEGORY" val="diagram"/>
  <p:tag name="KSO_WM_TEMPLATE_INDEX" val="20230920"/>
  <p:tag name="KSO_WM_UNIT_LAYERLEVEL" val="1_1_1"/>
  <p:tag name="KSO_WM_TAG_VERSION" val="3.0"/>
  <p:tag name="KSO_WM_DIAGRAM_GROUP_CODE" val="l1-1"/>
  <p:tag name="KSO_WM_DIAGRAM_MAX_ITEMCNT" val="4"/>
  <p:tag name="KSO_WM_DIAGRAM_MIN_ITEMCNT" val="2"/>
  <p:tag name="KSO_WM_DIAGRAM_VIRTUALLY_FRAME" val="{&quot;height&quot;:390.6537780761719,&quot;left&quot;:54.84998779296875,&quot;top&quot;:96.24295348159903,&quot;width&quot;:850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2"/>
  <p:tag name="KSO_WM_DIAGRAM_COLOR_TEXT_CAN_REMOVE" val="n"/>
  <p:tag name="KSO_WM_UNIT_PRESET_TEXT" val="单击此处添加文本具体内容，简明扼要地阐述您的观点"/>
  <p:tag name="KSO_WM_UNIT_TEXT_FILL_FORE_SCHEMECOLOR_INDEX" val="1"/>
  <p:tag name="KSO_WM_UNIT_TEXT_FILL_TYPE" val="1"/>
  <p:tag name="KSO_WM_UNIT_TEXT_TYPE" val="1"/>
  <p:tag name="KSO_WM_UNIT_USESOURCEFORMAT_APPLY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53bc5cfedb69622bdbeaf86b96c66bb0f9d9501d"/>
  <p:tag name="KSO_WM_NEWLAYOUT_GROUP_ID" val="layout_42"/>
  <p:tag name="KSO_WM_NEWLAYOUT_ID" val="slide_dd2f059f6dfe3f3e"/>
</p:tagLst>
</file>

<file path=ppt/tags/tag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0920_2*l_h_a*1_2_1"/>
  <p:tag name="KSO_WM_TEMPLATE_CATEGORY" val="diagram"/>
  <p:tag name="KSO_WM_TEMPLATE_INDEX" val="20230920"/>
  <p:tag name="KSO_WM_UNIT_LAYERLEVEL" val="1_1_1"/>
  <p:tag name="KSO_WM_TAG_VERSION" val="3.0"/>
  <p:tag name="KSO_WM_BEAUTIFY_FLAG" val="#wm#"/>
  <p:tag name="KSO_WM_DIAGRAM_GROUP_CODE" val="l1-1"/>
  <p:tag name="KSO_WM_DIAGRAM_MAX_ITEMCNT" val="4"/>
  <p:tag name="KSO_WM_DIAGRAM_MIN_ITEMCNT" val="2"/>
  <p:tag name="KSO_WM_DIAGRAM_VIRTUALLY_FRAME" val="{&quot;height&quot;:390.6537780761719,&quot;left&quot;:54.84998779296875,&quot;top&quot;:96.24295348159903,&quot;width&quot;:850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2"/>
  <p:tag name="KSO_WM_DIAGRAM_COLOR_TEXT_CAN_REMOVE" val="n"/>
  <p:tag name="KSO_WM_UNIT_PRESET_TEXT" val="添加标题"/>
  <p:tag name="KSO_WM_UNIT_TEXT_FILL_FORE_SCHEMECOLOR_INDEX" val="1"/>
  <p:tag name="KSO_WM_UNIT_TEXT_FILL_TYPE" val="1"/>
  <p:tag name="KSO_WM_UNIT_TEXT_TYPE" val="1"/>
  <p:tag name="KSO_WM_UNIT_USESOURCEFORMAT_APPLY" val="1"/>
</p:tagLst>
</file>

<file path=ppt/tags/tag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left"/>
  <p:tag name="KSO_WM_SLIDE_HAS_MASK" val="0"/>
  <p:tag name="KSO_WM_SLIDE_ITEM_CNT" val="0"/>
  <p:tag name="KSO_WM_SLIDE_TYPE" val="sectionTitle"/>
  <p:tag name="KSO_WM_TEMPLATE_SUBCATEGORY" val="29"/>
  <p:tag name="KSO_WM_BEAUTIFY_FLAG" val="#wm#"/>
  <p:tag name="KSO_WM_TEMPLATE_SLIDE_ID" val="slide_0e3ab8503af4c08e"/>
  <p:tag name="KSO_WM_TEMPLATE_INDEX" val="40480225"/>
  <p:tag name="KSO_WM_TEMPLATE_CATEGORY" val="custom"/>
  <p:tag name="KSO_WM_SLIDE_INDEX" val="3"/>
  <p:tag name="KSO_WM_SLIDE_ID" val="custom40480225_2"/>
  <p:tag name="KSO_WM_TEMPLATE_MASTER_TYPE" val="0"/>
  <p:tag name="KSO_WM_SLIDE_LAYOUT" val="a_e"/>
  <p:tag name="KSO_WM_SLIDE_LAYOUT_CNT" val="1_1"/>
  <p:tag name="KSO_WM_TAG_VERSION" val="3.0"/>
</p:tagLst>
</file>

<file path=ppt/tags/tag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BEAUTIFY_FLAG" val="#wm#"/>
  <p:tag name="KSO_WM_UNIT_INDEX" val="1"/>
  <p:tag name="KSO_WM_UNIT_TEXT_TYPE" val="1"/>
  <p:tag name="KSO_WM_UNIT_TYPE" val="a"/>
  <p:tag name="KSO_WM_LAYOUT_CHECK_HASH" val="fbdd290fd0e45ce09771d81c63aa407642704f3e"/>
  <p:tag name="KSO_WM_NEWLAYOUT_ID" val="946"/>
  <p:tag name="KSO_WM_UNIT_PRESET_TEXT" val="单击此处添加章节标题"/>
  <p:tag name="KSO_WM_UNIT_ID" val="_10*a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BEAUTIFY_FLAG" val="#wm#"/>
  <p:tag name="KSO_WM_UNIT_INDEX" val="1"/>
  <p:tag name="KSO_WM_UNIT_TYPE" val="e"/>
  <p:tag name="KSO_WM_UNIT_PRESET_TEXT" val="01"/>
  <p:tag name="KSO_WM_UNIT_ID" val="_10*e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31058_1"/>
  <p:tag name="KSO_WM_TEMPLATE_SUBCATEGORY" val="0"/>
  <p:tag name="KSO_WM_TEMPLATE_MASTER_TYPE" val="0"/>
  <p:tag name="KSO_WM_TEMPLATE_COLOR_TYPE" val="0"/>
  <p:tag name="KSO_WM_SLIDE_ITEM_CNT" val="2"/>
  <p:tag name="KSO_WM_SLIDE_INDEX" val="1"/>
  <p:tag name="KSO_WM_TAG_VERSION" val="3.0"/>
  <p:tag name="KSO_WM_BEAUTIFY_FLAG" val="#wm#"/>
  <p:tag name="KSO_WM_TEMPLATE_CATEGORY" val="diagram"/>
  <p:tag name="KSO_WM_TEMPLATE_INDEX" val="20231058"/>
  <p:tag name="KSO_WM_SLIDE_TYPE" val="text"/>
  <p:tag name="KSO_WM_SLIDE_SUBTYPE" val="diag"/>
  <p:tag name="KSO_WM_SLIDE_SIZE" val="518.2*350.8"/>
  <p:tag name="KSO_WM_SLIDE_POSITION" val="220.95*132.15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31058_1*a*1"/>
  <p:tag name="KSO_WM_TEMPLATE_CATEGORY" val="diagram"/>
  <p:tag name="KSO_WM_TEMPLATE_INDEX" val="20231058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TYPE" val="1"/>
  <p:tag name="KSO_WM_UNIT_TEXT_FILL_FORE_SCHEMECOLOR_INDEX" val="13"/>
  <p:tag name="KSO_WM_UNIT_TEXT_FILL_TYPE" val="1"/>
  <p:tag name="KSO_WM_UNIT_USESOURCEFORMAT_APPLY" val="1"/>
</p:tagLst>
</file>

<file path=ppt/tags/tag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.35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"/>
  <p:tag name="KSO_WM_UNIT_ID" val="diagram20231058_1*l_i*1_1"/>
  <p:tag name="KSO_WM_TEMPLATE_CATEGORY" val="diagram"/>
  <p:tag name="KSO_WM_TEMPLATE_INDEX" val="20231058"/>
  <p:tag name="KSO_WM_UNIT_LAYERLEVEL" val="1_1"/>
  <p:tag name="KSO_WM_TAG_VERSION" val="3.0"/>
  <p:tag name="KSO_WM_DIAGRAM_VERSION" val="3"/>
  <p:tag name="KSO_WM_DIAGRAM_COLOR_TRICK" val="4"/>
  <p:tag name="KSO_WM_DIAGRAM_COLOR_TEXT_CAN_REMOVE" val="n"/>
  <p:tag name="KSO_WM_DIAGRAM_MAX_ITEMCNT" val="6"/>
  <p:tag name="KSO_WM_DIAGRAM_MIN_ITEMCNT" val="2"/>
  <p:tag name="KSO_WM_DIAGRAM_VIRTUALLY_FRAME" val="{&quot;height&quot;:350.8,&quot;left&quot;:55.07498779296875,&quot;top&quot;:132.15,&quot;width&quot;:849.9000244140625}"/>
  <p:tag name="KSO_WM_DIAGRAM_COLOR_MATCH_VALUE" val="{&quot;shape&quot;:{&quot;fill&quot;:{&quot;type&quot;:0},&quot;glow&quot;:{&quot;colorType&quot;:0},&quot;line&quot;:{&quot;solidLine&quot;:{&quot;brightness&quot;:0.5,&quot;colorType&quot;:1,&quot;foreColorIndex&quot;:15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BEAUTIFY_FLAG" val="#wm#"/>
  <p:tag name="KSO_WM_UNIT_LINE_FORE_SCHEMECOLOR_INDEX" val="15"/>
  <p:tag name="KSO_WM_UNIT_USESOURCEFORMAT_APPLY" val="1"/>
</p:tagLst>
</file>

<file path=ppt/tags/tag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058_1*l_h_f*1_1_1"/>
  <p:tag name="KSO_WM_TEMPLATE_CATEGORY" val="diagram"/>
  <p:tag name="KSO_WM_TEMPLATE_INDEX" val="20231058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l1-1"/>
  <p:tag name="KSO_WM_UNIT_TEXT_FILL_FORE_SCHEMECOLOR_INDEX_BRIGHTNESS" val="0.35"/>
  <p:tag name="KSO_WM_DIAGRAM_MAX_ITEMCNT" val="6"/>
  <p:tag name="KSO_WM_DIAGRAM_MIN_ITEMCNT" val="2"/>
  <p:tag name="KSO_WM_DIAGRAM_VIRTUALLY_FRAME" val="{&quot;height&quot;:350.8,&quot;left&quot;:55.07498779296875,&quot;top&quot;:132.15,&quot;width&quot;:849.9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LAYER_COUNT" val="1"/>
  <p:tag name="KSO_WM_BEAUTIFY_FLAG" val="#wm#"/>
  <p:tag name="KSO_WM_UNIT_PRESET_TEXT" val="单击此处添加文本内容，简明扼要地阐述您的观点。根据需要可酌情增减文字，以便观者准确地理解您传达的思想"/>
  <p:tag name="KSO_WM_UNIT_TEXT_FILL_FORE_SCHEMECOLOR_INDEX" val="1"/>
  <p:tag name="KSO_WM_UNIT_TEXT_FILL_TYPE" val="1"/>
  <p:tag name="KSO_WM_UNIT_USESOURCEFORMAT_APPLY" val="1"/>
</p:tagLst>
</file>

<file path=ppt/tags/tag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058_1*l_h_a*1_1_1"/>
  <p:tag name="KSO_WM_TEMPLATE_CATEGORY" val="diagram"/>
  <p:tag name="KSO_WM_TEMPLATE_INDEX" val="20231058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l1-1"/>
  <p:tag name="KSO_WM_UNIT_TEXT_FILL_FORE_SCHEMECOLOR_INDEX_BRIGHTNESS" val="0"/>
  <p:tag name="KSO_WM_DIAGRAM_MAX_ITEMCNT" val="6"/>
  <p:tag name="KSO_WM_DIAGRAM_MIN_ITEMCNT" val="2"/>
  <p:tag name="KSO_WM_DIAGRAM_VIRTUALLY_FRAME" val="{&quot;height&quot;:350.8,&quot;left&quot;:55.07498779296875,&quot;top&quot;:132.15,&quot;width&quot;:849.9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BEAUTIFY_FLAG" val="#wm#"/>
  <p:tag name="KSO_WM_UNIT_PRESET_TEXT" val="添加标题"/>
  <p:tag name="KSO_WM_UNIT_TEXT_FILL_FORE_SCHEMECOLOR_INDEX" val="1"/>
  <p:tag name="KSO_WM_UNIT_TEXT_FILL_TYPE" val="1"/>
  <p:tag name="KSO_WM_UNIT_USESOURCEFORMAT_APPLY" val="1"/>
</p:tagLst>
</file>

<file path=ppt/tags/tag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058_1*l_h_f*1_2_1"/>
  <p:tag name="KSO_WM_TEMPLATE_CATEGORY" val="diagram"/>
  <p:tag name="KSO_WM_TEMPLATE_INDEX" val="20231058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l1-1"/>
  <p:tag name="KSO_WM_UNIT_TEXT_FILL_FORE_SCHEMECOLOR_INDEX_BRIGHTNESS" val="0.35"/>
  <p:tag name="KSO_WM_DIAGRAM_MAX_ITEMCNT" val="6"/>
  <p:tag name="KSO_WM_DIAGRAM_MIN_ITEMCNT" val="2"/>
  <p:tag name="KSO_WM_DIAGRAM_VIRTUALLY_FRAME" val="{&quot;height&quot;:350.8,&quot;left&quot;:55.07498779296875,&quot;top&quot;:132.15,&quot;width&quot;:849.9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LAYER_COUNT" val="1"/>
  <p:tag name="KSO_WM_BEAUTIFY_FLAG" val="#wm#"/>
  <p:tag name="KSO_WM_UNIT_PRESET_TEXT" val="单击此处添加文本具体内容，简明扼要地阐述您的观点。根据需要可酌情增减文字，以便观者准确地理解您传达的思想"/>
  <p:tag name="KSO_WM_UNIT_TEXT_FILL_FORE_SCHEMECOLOR_INDEX" val="1"/>
  <p:tag name="KSO_WM_UNIT_TEXT_FILL_TYPE" val="1"/>
  <p:tag name="KSO_WM_UNIT_USESOURCEFORMAT_APPLY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HADOW_SCHEMECOLOR_INDEX_BRIGHTNESS" val="-0.25"/>
  <p:tag name="KSO_WM_UNIT_SHADOW_SCHEMECOLOR_INDEX" val="5"/>
  <p:tag name="KSO_WM_UNIT_TEXT_FILL_FORE_SCHEMECOLOR_INDEX_BRIGHTNESS" val="0"/>
  <p:tag name="KSO_WM_UNIT_TEXT_FILL_TYPE" val="1"/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058_1*l_h_i*1_1_2"/>
  <p:tag name="KSO_WM_TEMPLATE_CATEGORY" val="diagram"/>
  <p:tag name="KSO_WM_TEMPLATE_INDEX" val="20231058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50.8,&quot;left&quot;:55.07498779296875,&quot;top&quot;:132.15,&quot;width&quot;:849.90002441406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-0.25,&quot;colorType&quot;:1,&quot;foreColorIndex&quot;:5,&quot;transparency&quot;:0.899999976158142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USESOURCEFORMAT_APPLY" val="1"/>
</p:tagLst>
</file>

<file path=ppt/tags/tag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.4"/>
  <p:tag name="KSO_WM_UNIT_FILL_FORE_SCHEMECOLOR_INDEX_1" val="5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5"/>
  <p:tag name="KSO_WM_UNIT_FILL_FORE_SCHEMECOLOR_INDEX_2_POS" val="0.9"/>
  <p:tag name="KSO_WM_UNIT_FILL_FORE_SCHEMECOLOR_INDEX_2_TRANS" val="0"/>
  <p:tag name="KSO_WM_UNIT_FILL_GRADIENT_TYPE" val="0"/>
  <p:tag name="KSO_WM_UNIT_FILL_GRADIENT_ANGLE" val="135"/>
  <p:tag name="KSO_WM_UNIT_FILL_GRADIENT_DIRECTION" val="2"/>
  <p:tag name="KSO_WM_UNIT_SHADOW_SCHEMECOLOR_INDEX_BRIGHTNESS" val="-0.25"/>
  <p:tag name="KSO_WM_UNIT_SHADOW_SCHEMECOLOR_INDEX" val="5"/>
  <p:tag name="KSO_WM_UNIT_TEXT_FILL_FORE_SCHEMECOLOR_INDEX_BRIGHTNESS" val="0"/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058_1*l_h_i*1_1_1"/>
  <p:tag name="KSO_WM_TEMPLATE_CATEGORY" val="diagram"/>
  <p:tag name="KSO_WM_TEMPLATE_INDEX" val="20231058"/>
  <p:tag name="KSO_WM_UNIT_LAYERLEVEL" val="1_1_1"/>
  <p:tag name="KSO_WM_TAG_VERSION" val="3.0"/>
  <p:tag name="KSO_WM_UNIT_SUBTYPE" val="d"/>
  <p:tag name="KSO_WM_DIAGRAM_MAX_ITEMCNT" val="6"/>
  <p:tag name="KSO_WM_DIAGRAM_MIN_ITEMCNT" val="2"/>
  <p:tag name="KSO_WM_DIAGRAM_VIRTUALLY_FRAME" val="{&quot;height&quot;:350.8,&quot;left&quot;:55.07498779296875,&quot;top&quot;:132.15,&quot;width&quot;:849.9000244140625}"/>
  <p:tag name="KSO_WM_DIAGRAM_COLOR_MATCH_VALUE" val="{&quot;shape&quot;:{&quot;fill&quot;:{&quot;gradient&quot;:[{&quot;brightness&quot;:0.6000000238418579,&quot;colorType&quot;:1,&quot;foreColorIndex&quot;:5,&quot;pos&quot;:0,&quot;transparency&quot;:0},{&quot;brightness&quot;:0,&quot;colorType&quot;:1,&quot;foreColorIndex&quot;:5,&quot;pos&quot;:0.8999999761581421,&quot;transparency&quot;:0}],&quot;type&quot;:3},&quot;glow&quot;:{&quot;colorType&quot;:0},&quot;line&quot;:{&quot;type&quot;:0},&quot;shadow&quot;:{&quot;brightness&quot;:-0.25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BEAUTIFY_FLAG" val="#wm#"/>
  <p:tag name="KSO_WM_UNIT_FILL_TYPE" val="3"/>
  <p:tag name="KSO_WM_UNIT_USESOURCEFORMAT_APPLY" val="1"/>
</p:tagLst>
</file>

<file path=ppt/tags/tag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HADOW_SCHEMECOLOR_INDEX_BRIGHTNESS" val="-0.25"/>
  <p:tag name="KSO_WM_UNIT_SHADOW_SCHEMECOLOR_INDEX" val="6"/>
  <p:tag name="KSO_WM_UNIT_TEXT_FILL_FORE_SCHEMECOLOR_INDEX_BRIGHTNESS" val="0"/>
  <p:tag name="KSO_WM_UNIT_TEXT_FILL_TYPE" val="1"/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058_1*l_h_i*1_2_2"/>
  <p:tag name="KSO_WM_TEMPLATE_CATEGORY" val="diagram"/>
  <p:tag name="KSO_WM_TEMPLATE_INDEX" val="20231058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50.8,&quot;left&quot;:55.07498779296875,&quot;top&quot;:132.15,&quot;width&quot;:849.9000244140625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brightness&quot;:-0.25,&quot;colorType&quot;:1,&quot;foreColorIndex&quot;:6,&quot;transparency&quot;:0.899999976158142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6"/>
  <p:tag name="KSO_WM_UNIT_FILL_FORE_SCHEMECOLOR_INDEX_BRIGHTNESS" val="0"/>
  <p:tag name="KSO_WM_UNIT_USESOURCEFORMAT_APPLY" val="1"/>
</p:tagLst>
</file>

<file path=ppt/tags/tag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.4"/>
  <p:tag name="KSO_WM_UNIT_FILL_FORE_SCHEMECOLOR_INDEX_1" val="6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6"/>
  <p:tag name="KSO_WM_UNIT_FILL_FORE_SCHEMECOLOR_INDEX_2_POS" val="0.9"/>
  <p:tag name="KSO_WM_UNIT_FILL_FORE_SCHEMECOLOR_INDEX_2_TRANS" val="0"/>
  <p:tag name="KSO_WM_UNIT_FILL_GRADIENT_TYPE" val="0"/>
  <p:tag name="KSO_WM_UNIT_FILL_GRADIENT_ANGLE" val="135"/>
  <p:tag name="KSO_WM_UNIT_FILL_GRADIENT_DIRECTION" val="2"/>
  <p:tag name="KSO_WM_UNIT_SHADOW_SCHEMECOLOR_INDEX_BRIGHTNESS" val="-0.25"/>
  <p:tag name="KSO_WM_UNIT_SHADOW_SCHEMECOLOR_INDEX" val="6"/>
  <p:tag name="KSO_WM_UNIT_TEXT_FILL_FORE_SCHEMECOLOR_INDEX_BRIGHTNESS" val="0"/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058_1*l_h_i*1_2_1"/>
  <p:tag name="KSO_WM_TEMPLATE_CATEGORY" val="diagram"/>
  <p:tag name="KSO_WM_TEMPLATE_INDEX" val="20231058"/>
  <p:tag name="KSO_WM_UNIT_LAYERLEVEL" val="1_1_1"/>
  <p:tag name="KSO_WM_TAG_VERSION" val="3.0"/>
  <p:tag name="KSO_WM_UNIT_SUBTYPE" val="d"/>
  <p:tag name="KSO_WM_DIAGRAM_MAX_ITEMCNT" val="6"/>
  <p:tag name="KSO_WM_DIAGRAM_MIN_ITEMCNT" val="2"/>
  <p:tag name="KSO_WM_DIAGRAM_VIRTUALLY_FRAME" val="{&quot;height&quot;:350.8,&quot;left&quot;:55.07498779296875,&quot;top&quot;:132.15,&quot;width&quot;:849.9000244140625}"/>
  <p:tag name="KSO_WM_DIAGRAM_COLOR_MATCH_VALUE" val="{&quot;shape&quot;:{&quot;fill&quot;:{&quot;gradient&quot;:[{&quot;brightness&quot;:0.6000000238418579,&quot;colorType&quot;:1,&quot;foreColorIndex&quot;:6,&quot;pos&quot;:0,&quot;transparency&quot;:0},{&quot;brightness&quot;:0,&quot;colorType&quot;:1,&quot;foreColorIndex&quot;:6,&quot;pos&quot;:0.8999999761581421,&quot;transparency&quot;:0}],&quot;type&quot;:3},&quot;glow&quot;:{&quot;colorType&quot;:0},&quot;line&quot;:{&quot;type&quot;:0},&quot;shadow&quot;:{&quot;brightness&quot;:-0.25,&quot;colorType&quot;:1,&quot;foreColorIndex&quot;:6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BEAUTIFY_FLAG" val="#wm#"/>
  <p:tag name="KSO_WM_UNIT_FILL_TYPE" val="3"/>
  <p:tag name="KSO_WM_UNIT_USESOURCEFORMAT_APPLY" val="1"/>
</p:tagLst>
</file>

<file path=ppt/tags/tag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1058_1*l_h_a*1_2_1"/>
  <p:tag name="KSO_WM_TEMPLATE_CATEGORY" val="diagram"/>
  <p:tag name="KSO_WM_TEMPLATE_INDEX" val="20231058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l1-1"/>
  <p:tag name="KSO_WM_UNIT_TEXT_FILL_FORE_SCHEMECOLOR_INDEX_BRIGHTNESS" val="0"/>
  <p:tag name="KSO_WM_DIAGRAM_MAX_ITEMCNT" val="6"/>
  <p:tag name="KSO_WM_DIAGRAM_MIN_ITEMCNT" val="2"/>
  <p:tag name="KSO_WM_DIAGRAM_VIRTUALLY_FRAME" val="{&quot;height&quot;:350.8,&quot;left&quot;:55.07498779296875,&quot;top&quot;:132.15,&quot;width&quot;:849.9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BEAUTIFY_FLAG" val="#wm#"/>
  <p:tag name="KSO_WM_UNIT_PRESET_TEXT" val="添加标题"/>
  <p:tag name="KSO_WM_UNIT_TEXT_FILL_FORE_SCHEMECOLOR_INDEX" val="1"/>
  <p:tag name="KSO_WM_UNIT_TEXT_FILL_TYPE" val="1"/>
  <p:tag name="KSO_WM_UNIT_USESOURCEFORMAT_APPLY" val="1"/>
</p:tagLst>
</file>

<file path=ppt/tags/tag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left"/>
  <p:tag name="KSO_WM_SLIDE_HAS_MASK" val="0"/>
  <p:tag name="KSO_WM_SLIDE_ITEM_CNT" val="0"/>
  <p:tag name="KSO_WM_SLIDE_TYPE" val="endPage"/>
  <p:tag name="KSO_WM_TEMPLATE_SUBCATEGORY" val="29"/>
  <p:tag name="KSO_WM_BEAUTIFY_FLAG" val="#wm#"/>
  <p:tag name="KSO_WM_TEMPLATE_SLIDE_ID" val="slide_06be46c9219ad451"/>
  <p:tag name="KSO_WM_TEMPLATE_INDEX" val="40480225"/>
  <p:tag name="KSO_WM_TEMPLATE_CATEGORY" val="custom"/>
  <p:tag name="KSO_WM_SLIDE_INDEX" val="5"/>
  <p:tag name="KSO_WM_SLIDE_ID" val="custom40480225_3"/>
  <p:tag name="KSO_WM_TEMPLATE_MASTER_TYPE" val="0"/>
  <p:tag name="KSO_WM_SLIDE_LAYOUT" val="a_b"/>
  <p:tag name="KSO_WM_SLIDE_LAYOUT_CNT" val="1_1"/>
  <p:tag name="KSO_WM_TAG_VERSION" val="3.0"/>
</p:tagLst>
</file>

<file path=ppt/tags/tag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INDEX" val="1"/>
  <p:tag name="KSO_WM_UNIT_TEXT_TYPE" val="1"/>
  <p:tag name="KSO_WM_UNIT_TYPE" val="b"/>
  <p:tag name="KSO_WM_UNIT_PRESET_TEXT" val="THE END"/>
  <p:tag name="KSO_WM_UNIT_ID" val="_11*b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BEAUTIFY_FLAG" val="#wm#"/>
  <p:tag name="KSO_WM_UNIT_INDEX" val="1"/>
  <p:tag name="KSO_WM_UNIT_TEXT_TYPE" val="1"/>
  <p:tag name="KSO_WM_LAYOUT_CHECK_HASH" val="f26c0669e8c54d5f621dd0670a9b4cc250451cfc"/>
  <p:tag name="KSO_WM_NEWLAYOUT_ID" val="952"/>
  <p:tag name="KSO_WM_UNIT_PRESET_TEXT" val="谢谢观看"/>
  <p:tag name="KSO_WM_UNIT_ID" val="_11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  <p:tag name="KSO_WM_FIGMA_FLAG" val="#fg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466bc70ec517c9fb5aa16f49a6c491f6d11fd67e"/>
  <p:tag name="KSO_WM_NEWLAYOUT_GROUP_ID" val="layout_10007"/>
  <p:tag name="KSO_WM_NEWLAYOUT_ID" val="slide_f07fe535f31bdb7f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d315d4d5982e7f8e7b0a0a25b9229c9a08452489"/>
  <p:tag name="KSO_WM_NEWLAYOUT_GROUP_ID" val="layout_61"/>
  <p:tag name="KSO_WM_NEWLAYOUT_ID" val="slide_a545310637f23f8a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7_contentModel"/>
  <p:tag name="$PH_EXT" val="2"/>
  <p:tag name="KSO_WM_BEAUTIFY_FLAG" val="#fgm#"/>
  <p:tag name="KSO_WM_FIGMA_FLAG" val="#fgm#"/>
  <p:tag name="KSO_WM_SYNC_SLIDE_TEXT" val="1"/>
  <p:tag name="KSO_WM_UNIT_INDEX" val="1_1"/>
  <p:tag name="KSO_WM_UNIT_TYPE" val="l_i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INDEX" val="1"/>
  <p:tag name="KSO_WM_UNIT_ID" val="_0*f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0225"/>
  <p:tag name="KSO_WM_TEMPLATE_CATEGORY" val="custom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c50ec06bb46892dabff2d1c071084eea4cd8f4df"/>
  <p:tag name="KSO_WM_NEWLAYOUT_GROUP_ID" val="layout_3"/>
  <p:tag name="KSO_WM_NEWLAYOUT_ID" val="slide_d34ee385bdad3e3c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6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7"/>
  <p:tag name="$PH_EXT" val="1"/>
  <p:tag name="KSO_WM_BEAUTIFY_FLAG" val="#fgm#"/>
  <p:tag name="KSO_WM_DIAGRAM_GROUP_CODE" val="1"/>
  <p:tag name="KSO_WM_FIGMA_FLAG" val="#fgm#"/>
  <p:tag name="KSO_WM_UNIT_INDEX" val="1_1_1"/>
  <p:tag name="KSO_WM_UNIT_TYPE" val="l_h_x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6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UNIT_ID" val="_0*a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0225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8"/>
  <p:tag name="$PH_EXT" val="1"/>
  <p:tag name="KSO_WM_BEAUTIFY_FLAG" val="#fgm#"/>
  <p:tag name="KSO_WM_DIAGRAM_GROUP_CODE" val="1"/>
  <p:tag name="KSO_WM_FIGMA_FLAG" val="#fgm#"/>
  <p:tag name="KSO_WM_UNIT_INDEX" val="1_2_1"/>
  <p:tag name="KSO_WM_UNIT_TYPE" val="l_h_x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6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9"/>
  <p:tag name="$PH_EXT" val="1"/>
  <p:tag name="KSO_WM_BEAUTIFY_FLAG" val="#fgm#"/>
  <p:tag name="KSO_WM_DIAGRAM_GROUP_CODE" val="1"/>
  <p:tag name="KSO_WM_FIGMA_FLAG" val="#fgm#"/>
  <p:tag name="KSO_WM_UNIT_INDEX" val="1_3_1"/>
  <p:tag name="KSO_WM_UNIT_TYPE" val="l_h_x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6"/>
  <p:tag name="$PH_EXT" val="2"/>
  <p:tag name="KSO_WM_BEAUTIFY_FLAG" val="#fgm#"/>
  <p:tag name="KSO_WM_DIAGRAM_GROUP_CODE" val="1"/>
  <p:tag name="KSO_WM_FIGMA_FLAG" val="#fgm#"/>
  <p:tag name="KSO_WM_SYNC_SLIDE_TEXT" val="1"/>
  <p:tag name="KSO_WM_UNIT_INDEX" val="1_4_1"/>
  <p:tag name="KSO_WM_UNIT_TYPE" val="l_h_i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0"/>
  <p:tag name="$PH_EXT" val="1"/>
  <p:tag name="KSO_WM_BEAUTIFY_FLAG" val="#fgm#"/>
  <p:tag name="KSO_WM_DIAGRAM_GROUP_CODE" val="1"/>
  <p:tag name="KSO_WM_FIGMA_FLAG" val="#fgm#"/>
  <p:tag name="KSO_WM_UNIT_INDEX" val="1_4_1"/>
  <p:tag name="KSO_WM_UNIT_TYPE" val="l_h_x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spect">
      <a:majorFont>
        <a:latin typeface="微软雅黑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简约风渐变图形通用模板">
  <a:themeElements>
    <a:clrScheme name="自定义 998">
      <a:dk1>
        <a:srgbClr val="000000"/>
      </a:dk1>
      <a:lt1>
        <a:srgbClr val="FFFFFF"/>
      </a:lt1>
      <a:dk2>
        <a:srgbClr val="001F36"/>
      </a:dk2>
      <a:lt2>
        <a:srgbClr val="E4F1FC"/>
      </a:lt2>
      <a:accent1>
        <a:srgbClr val="116AE3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010111111111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noAutofit/>
      </a:bodyPr>
      <a:lstStyle>
        <a:defPPr>
          <a:defRPr lang="zh-CN" altLang="en-US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1283</Words>
  <Application>Microsoft Macintosh PowerPoint</Application>
  <PresentationFormat>Widescreen</PresentationFormat>
  <Paragraphs>131</Paragraphs>
  <Slides>22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微软雅黑</vt:lpstr>
      <vt:lpstr>Arial</vt:lpstr>
      <vt:lpstr>Calibri</vt:lpstr>
      <vt:lpstr>Office 主题</vt:lpstr>
      <vt:lpstr>1_简约风渐变图形通用模板</vt:lpstr>
      <vt:lpstr>PRISM ——基于LLM的AI绘画Prompt 优化中间层</vt:lpstr>
      <vt:lpstr>目录</vt:lpstr>
      <vt:lpstr>项目来源与意义</vt:lpstr>
      <vt:lpstr>项目背景——AI绘画的核心痛点</vt:lpstr>
      <vt:lpstr>项目定位与核心价值</vt:lpstr>
      <vt:lpstr>系统架构与LLM调用设计</vt:lpstr>
      <vt:lpstr>整体系统架构图</vt:lpstr>
      <vt:lpstr>核心数据流程（首次生成+迭代）</vt:lpstr>
      <vt:lpstr>PowerPoint Presentation</vt:lpstr>
      <vt:lpstr>PowerPoint Presentation</vt:lpstr>
      <vt:lpstr>版本管理系统设计</vt:lpstr>
      <vt:lpstr>核心技术亮点 </vt:lpstr>
      <vt:lpstr>核心技术亮点 —— 对话式编程驱动的代码生成</vt:lpstr>
      <vt:lpstr>对话式编程关键场景落地（代码生成案例）</vt:lpstr>
      <vt:lpstr>Demo演示</vt:lpstr>
      <vt:lpstr>Demo演示流程</vt:lpstr>
      <vt:lpstr>未来扩展与展望</vt:lpstr>
      <vt:lpstr>功能扩展规划</vt:lpstr>
      <vt:lpstr>技术与应用展望</vt:lpstr>
      <vt:lpstr>总结与致谢</vt:lpstr>
      <vt:lpstr>项目总结</vt:lpstr>
      <vt:lpstr>谢谢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PRISM ——基于LLM的AI绘画Prompt 优化中间层</dc:title>
  <dc:creator/>
  <cp:lastModifiedBy>1547 AptS</cp:lastModifiedBy>
  <cp:revision>7</cp:revision>
  <dcterms:created xsi:type="dcterms:W3CDTF">2025-12-29T08:50:00Z</dcterms:created>
  <dcterms:modified xsi:type="dcterms:W3CDTF">2026-01-04T02:23:40Z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2052-12.1.0.24034</vt:lpwstr>
  </property>
  <property fmtid="{D5CDD505-2E9C-101B-9397-08002B2CF9AE}" pid="3" name="ICV">
    <vt:lpwstr>B75C98F4C40948689CB49D1002CA5FAC</vt:lpwstr>
  </property>
  <property fmtid="{D5CDD505-2E9C-101B-9397-08002B2CF9AE}" pid="4" name="KSOTemplateUUID">
    <vt:lpwstr>v1.0_ai_69796625312</vt:lpwstr>
  </property>
</Properties>
</file>

<file path=docProps/thumbnail.jpeg>
</file>